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0" r:id="rId1"/>
  </p:sldMasterIdLst>
  <p:notesMasterIdLst>
    <p:notesMasterId r:id="rId22"/>
  </p:notesMasterIdLst>
  <p:handoutMasterIdLst>
    <p:handoutMasterId r:id="rId23"/>
  </p:handoutMasterIdLst>
  <p:sldIdLst>
    <p:sldId id="330" r:id="rId2"/>
    <p:sldId id="331" r:id="rId3"/>
    <p:sldId id="332" r:id="rId4"/>
    <p:sldId id="333" r:id="rId5"/>
    <p:sldId id="334" r:id="rId6"/>
    <p:sldId id="335" r:id="rId7"/>
    <p:sldId id="336" r:id="rId8"/>
    <p:sldId id="337" r:id="rId9"/>
    <p:sldId id="338" r:id="rId10"/>
    <p:sldId id="339" r:id="rId11"/>
    <p:sldId id="340" r:id="rId12"/>
    <p:sldId id="341" r:id="rId13"/>
    <p:sldId id="342" r:id="rId14"/>
    <p:sldId id="343" r:id="rId15"/>
    <p:sldId id="344" r:id="rId16"/>
    <p:sldId id="345" r:id="rId17"/>
    <p:sldId id="346" r:id="rId18"/>
    <p:sldId id="347" r:id="rId19"/>
    <p:sldId id="348" r:id="rId20"/>
    <p:sldId id="349" r:id="rId21"/>
  </p:sldIdLst>
  <p:sldSz cx="9144000" cy="6858000" type="screen4x3"/>
  <p:notesSz cx="7099300" cy="10234613"/>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002060"/>
    <a:srgbClr val="CCFFCC"/>
    <a:srgbClr val="CCFFFF"/>
    <a:srgbClr val="00FF00"/>
    <a:srgbClr val="FFFFCC"/>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108" autoAdjust="0"/>
    <p:restoredTop sz="88343" autoAdjust="0"/>
  </p:normalViewPr>
  <p:slideViewPr>
    <p:cSldViewPr>
      <p:cViewPr varScale="1">
        <p:scale>
          <a:sx n="104" d="100"/>
          <a:sy n="104" d="100"/>
        </p:scale>
        <p:origin x="1696" y="2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1980" y="-102"/>
      </p:cViewPr>
      <p:guideLst>
        <p:guide orient="horz" pos="3224"/>
        <p:guide pos="2236"/>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_rels/data4.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ata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diagrams/_rels/drawing4.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rawing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FE62EE-5ABF-4633-B1CD-B7517C7892C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287E9797-E562-4A2D-BDDC-0358531A2993}">
      <dgm:prSet custT="1"/>
      <dgm:spPr/>
      <dgm:t>
        <a:bodyPr/>
        <a:lstStyle/>
        <a:p>
          <a:r>
            <a:rPr lang="ru-RU" sz="2000" b="1" dirty="0"/>
            <a:t>Государство-отправитель должно</a:t>
          </a:r>
          <a:r>
            <a:rPr lang="en-US" sz="2000" b="1" dirty="0"/>
            <a:t>: </a:t>
          </a:r>
          <a:endParaRPr lang="en-US" sz="2000" dirty="0"/>
        </a:p>
      </dgm:t>
    </dgm:pt>
    <dgm:pt modelId="{4636C365-4AF2-4EB8-99FF-9070DC866EAF}" type="parTrans" cxnId="{43CF2D1B-52EB-4338-9297-A9AA34436C83}">
      <dgm:prSet/>
      <dgm:spPr/>
      <dgm:t>
        <a:bodyPr/>
        <a:lstStyle/>
        <a:p>
          <a:endParaRPr lang="en-US"/>
        </a:p>
      </dgm:t>
    </dgm:pt>
    <dgm:pt modelId="{45F1A66E-E3AA-4125-BFE8-AE3A2226A342}" type="sibTrans" cxnId="{43CF2D1B-52EB-4338-9297-A9AA34436C83}">
      <dgm:prSet/>
      <dgm:spPr/>
      <dgm:t>
        <a:bodyPr/>
        <a:lstStyle/>
        <a:p>
          <a:endParaRPr lang="en-US"/>
        </a:p>
      </dgm:t>
    </dgm:pt>
    <dgm:pt modelId="{F8B418AC-C11C-4807-A399-6544D5B9121A}">
      <dgm:prSet/>
      <dgm:spPr/>
      <dgm:t>
        <a:bodyPr/>
        <a:lstStyle/>
        <a:p>
          <a:r>
            <a:rPr lang="ru-RU" b="1" dirty="0"/>
            <a:t>Убедиться, что все государства являются членами КФЗЯМ</a:t>
          </a:r>
          <a:endParaRPr lang="en-US" dirty="0"/>
        </a:p>
      </dgm:t>
    </dgm:pt>
    <dgm:pt modelId="{BE6125E8-34AA-40FB-910D-B7084EE5ECD9}" type="parTrans" cxnId="{1B56C689-9A03-4460-8A3A-49BDC5BD8AD4}">
      <dgm:prSet/>
      <dgm:spPr/>
      <dgm:t>
        <a:bodyPr/>
        <a:lstStyle/>
        <a:p>
          <a:endParaRPr lang="en-US"/>
        </a:p>
      </dgm:t>
    </dgm:pt>
    <dgm:pt modelId="{CB70B0E9-B2E4-4E26-AC05-8106A5B6B237}" type="sibTrans" cxnId="{1B56C689-9A03-4460-8A3A-49BDC5BD8AD4}">
      <dgm:prSet/>
      <dgm:spPr/>
      <dgm:t>
        <a:bodyPr/>
        <a:lstStyle/>
        <a:p>
          <a:endParaRPr lang="en-US"/>
        </a:p>
      </dgm:t>
    </dgm:pt>
    <dgm:pt modelId="{0384AF07-9120-4FE4-A1D6-E56708CBD6C2}">
      <dgm:prSet/>
      <dgm:spPr/>
      <dgm:t>
        <a:bodyPr/>
        <a:lstStyle/>
        <a:p>
          <a:r>
            <a:rPr lang="ru-RU" b="1" dirty="0"/>
            <a:t>Заключить официальные соглашения по обеспечению физической защиты в соответствии с международными соглашениями</a:t>
          </a:r>
          <a:endParaRPr lang="en-US" dirty="0"/>
        </a:p>
      </dgm:t>
    </dgm:pt>
    <dgm:pt modelId="{5AE00D21-A6D8-4EBA-8C38-9186C2194AEE}" type="parTrans" cxnId="{FC6DFF46-8AAA-419C-A0B3-4E5E3BBFD8FE}">
      <dgm:prSet/>
      <dgm:spPr/>
      <dgm:t>
        <a:bodyPr/>
        <a:lstStyle/>
        <a:p>
          <a:endParaRPr lang="en-US"/>
        </a:p>
      </dgm:t>
    </dgm:pt>
    <dgm:pt modelId="{274124AF-0E48-4914-A11E-D112D5212AD5}" type="sibTrans" cxnId="{FC6DFF46-8AAA-419C-A0B3-4E5E3BBFD8FE}">
      <dgm:prSet/>
      <dgm:spPr/>
      <dgm:t>
        <a:bodyPr/>
        <a:lstStyle/>
        <a:p>
          <a:endParaRPr lang="en-US"/>
        </a:p>
      </dgm:t>
    </dgm:pt>
    <dgm:pt modelId="{D9EAF7E3-82CF-4F94-B8B1-1FD345BA77D8}">
      <dgm:prSet/>
      <dgm:spPr/>
      <dgm:t>
        <a:bodyPr/>
        <a:lstStyle/>
        <a:p>
          <a:r>
            <a:rPr lang="ru-RU" b="1" dirty="0"/>
            <a:t>Получить официальные декларации, МоВ</a:t>
          </a:r>
          <a:endParaRPr lang="en-US" dirty="0"/>
        </a:p>
      </dgm:t>
    </dgm:pt>
    <dgm:pt modelId="{27694A37-07F6-48EB-88A3-D63E5A9179B1}" type="parTrans" cxnId="{09D3DB08-F049-4D6A-B376-ABDEFEAF8A9B}">
      <dgm:prSet/>
      <dgm:spPr/>
      <dgm:t>
        <a:bodyPr/>
        <a:lstStyle/>
        <a:p>
          <a:endParaRPr lang="en-US"/>
        </a:p>
      </dgm:t>
    </dgm:pt>
    <dgm:pt modelId="{0235D1E7-0815-4877-86FD-37384C2D3630}" type="sibTrans" cxnId="{09D3DB08-F049-4D6A-B376-ABDEFEAF8A9B}">
      <dgm:prSet/>
      <dgm:spPr/>
      <dgm:t>
        <a:bodyPr/>
        <a:lstStyle/>
        <a:p>
          <a:endParaRPr lang="en-US"/>
        </a:p>
      </dgm:t>
    </dgm:pt>
    <dgm:pt modelId="{2A15B87A-1756-4B6F-9181-7DF260D0EE71}">
      <dgm:prSet/>
      <dgm:spPr/>
      <dgm:t>
        <a:bodyPr/>
        <a:lstStyle/>
        <a:p>
          <a:r>
            <a:rPr lang="ru-RU" b="1" dirty="0"/>
            <a:t>Удостовериться, что лицензии и разрешения были выданы. </a:t>
          </a:r>
          <a:endParaRPr lang="en-US" dirty="0"/>
        </a:p>
      </dgm:t>
    </dgm:pt>
    <dgm:pt modelId="{F1F4B911-4EA6-420E-9F0B-57108A21AAEC}" type="parTrans" cxnId="{8EE91BB5-29BD-494A-859D-84950A9EBCC8}">
      <dgm:prSet/>
      <dgm:spPr/>
      <dgm:t>
        <a:bodyPr/>
        <a:lstStyle/>
        <a:p>
          <a:endParaRPr lang="en-US"/>
        </a:p>
      </dgm:t>
    </dgm:pt>
    <dgm:pt modelId="{7211328B-36C2-4C90-87C2-BE5C5BBFF536}" type="sibTrans" cxnId="{8EE91BB5-29BD-494A-859D-84950A9EBCC8}">
      <dgm:prSet/>
      <dgm:spPr/>
      <dgm:t>
        <a:bodyPr/>
        <a:lstStyle/>
        <a:p>
          <a:endParaRPr lang="en-US"/>
        </a:p>
      </dgm:t>
    </dgm:pt>
    <dgm:pt modelId="{2DF85BD3-7316-4749-A3CF-B76F36E66717}" type="pres">
      <dgm:prSet presAssocID="{E7FE62EE-5ABF-4633-B1CD-B7517C7892CC}" presName="vert0" presStyleCnt="0">
        <dgm:presLayoutVars>
          <dgm:dir/>
          <dgm:animOne val="branch"/>
          <dgm:animLvl val="lvl"/>
        </dgm:presLayoutVars>
      </dgm:prSet>
      <dgm:spPr/>
    </dgm:pt>
    <dgm:pt modelId="{AD4240F5-2734-1442-87D0-8CB2E72E790B}" type="pres">
      <dgm:prSet presAssocID="{287E9797-E562-4A2D-BDDC-0358531A2993}" presName="thickLine" presStyleLbl="alignNode1" presStyleIdx="0" presStyleCnt="1"/>
      <dgm:spPr/>
    </dgm:pt>
    <dgm:pt modelId="{C2F14733-E025-B740-8362-BD544CAD0252}" type="pres">
      <dgm:prSet presAssocID="{287E9797-E562-4A2D-BDDC-0358531A2993}" presName="horz1" presStyleCnt="0"/>
      <dgm:spPr/>
    </dgm:pt>
    <dgm:pt modelId="{700FA042-33C0-1A43-8FF9-0B92831E2C5C}" type="pres">
      <dgm:prSet presAssocID="{287E9797-E562-4A2D-BDDC-0358531A2993}" presName="tx1" presStyleLbl="revTx" presStyleIdx="0" presStyleCnt="5" custScaleX="121402" custScaleY="87234"/>
      <dgm:spPr/>
    </dgm:pt>
    <dgm:pt modelId="{0DE3247B-C72B-6743-9CA2-5442F48E9435}" type="pres">
      <dgm:prSet presAssocID="{287E9797-E562-4A2D-BDDC-0358531A2993}" presName="vert1" presStyleCnt="0"/>
      <dgm:spPr/>
    </dgm:pt>
    <dgm:pt modelId="{13C1FABC-1095-8B4B-9A82-DBEC586F453B}" type="pres">
      <dgm:prSet presAssocID="{F8B418AC-C11C-4807-A399-6544D5B9121A}" presName="vertSpace2a" presStyleCnt="0"/>
      <dgm:spPr/>
    </dgm:pt>
    <dgm:pt modelId="{41A834B1-FAD9-8B40-9C7C-F53ABD53B4C6}" type="pres">
      <dgm:prSet presAssocID="{F8B418AC-C11C-4807-A399-6544D5B9121A}" presName="horz2" presStyleCnt="0"/>
      <dgm:spPr/>
    </dgm:pt>
    <dgm:pt modelId="{992E4826-432E-1E4D-AD89-A473FE78D888}" type="pres">
      <dgm:prSet presAssocID="{F8B418AC-C11C-4807-A399-6544D5B9121A}" presName="horzSpace2" presStyleCnt="0"/>
      <dgm:spPr/>
    </dgm:pt>
    <dgm:pt modelId="{D1055E32-2339-1748-AB43-BDF30C955715}" type="pres">
      <dgm:prSet presAssocID="{F8B418AC-C11C-4807-A399-6544D5B9121A}" presName="tx2" presStyleLbl="revTx" presStyleIdx="1" presStyleCnt="5"/>
      <dgm:spPr/>
    </dgm:pt>
    <dgm:pt modelId="{D7975DBB-7806-DD4D-800B-BDB4DAF02E85}" type="pres">
      <dgm:prSet presAssocID="{F8B418AC-C11C-4807-A399-6544D5B9121A}" presName="vert2" presStyleCnt="0"/>
      <dgm:spPr/>
    </dgm:pt>
    <dgm:pt modelId="{0705D3BD-CB22-6141-B4B3-7FD7E8EAD58D}" type="pres">
      <dgm:prSet presAssocID="{F8B418AC-C11C-4807-A399-6544D5B9121A}" presName="thinLine2b" presStyleLbl="callout" presStyleIdx="0" presStyleCnt="4"/>
      <dgm:spPr/>
    </dgm:pt>
    <dgm:pt modelId="{86B26664-D53B-C040-82AD-55EDA07DBA76}" type="pres">
      <dgm:prSet presAssocID="{F8B418AC-C11C-4807-A399-6544D5B9121A}" presName="vertSpace2b" presStyleCnt="0"/>
      <dgm:spPr/>
    </dgm:pt>
    <dgm:pt modelId="{0FDB6A29-5339-CF4C-AABB-4BA40EF37A3D}" type="pres">
      <dgm:prSet presAssocID="{0384AF07-9120-4FE4-A1D6-E56708CBD6C2}" presName="horz2" presStyleCnt="0"/>
      <dgm:spPr/>
    </dgm:pt>
    <dgm:pt modelId="{2F012E13-C318-6940-B4AF-4D71C06C16E9}" type="pres">
      <dgm:prSet presAssocID="{0384AF07-9120-4FE4-A1D6-E56708CBD6C2}" presName="horzSpace2" presStyleCnt="0"/>
      <dgm:spPr/>
    </dgm:pt>
    <dgm:pt modelId="{F2CF2E52-8982-7049-98AF-4B8535D63853}" type="pres">
      <dgm:prSet presAssocID="{0384AF07-9120-4FE4-A1D6-E56708CBD6C2}" presName="tx2" presStyleLbl="revTx" presStyleIdx="2" presStyleCnt="5"/>
      <dgm:spPr/>
    </dgm:pt>
    <dgm:pt modelId="{70866EE3-9FD1-9746-9923-B56C7E9447F8}" type="pres">
      <dgm:prSet presAssocID="{0384AF07-9120-4FE4-A1D6-E56708CBD6C2}" presName="vert2" presStyleCnt="0"/>
      <dgm:spPr/>
    </dgm:pt>
    <dgm:pt modelId="{CA3D2B99-DC9C-E144-AE53-5619873B8089}" type="pres">
      <dgm:prSet presAssocID="{0384AF07-9120-4FE4-A1D6-E56708CBD6C2}" presName="thinLine2b" presStyleLbl="callout" presStyleIdx="1" presStyleCnt="4"/>
      <dgm:spPr/>
    </dgm:pt>
    <dgm:pt modelId="{D345CC20-0BC5-B140-8BED-D2D482285DA6}" type="pres">
      <dgm:prSet presAssocID="{0384AF07-9120-4FE4-A1D6-E56708CBD6C2}" presName="vertSpace2b" presStyleCnt="0"/>
      <dgm:spPr/>
    </dgm:pt>
    <dgm:pt modelId="{95DAB703-36B3-594E-BB9E-98A60CC552F2}" type="pres">
      <dgm:prSet presAssocID="{D9EAF7E3-82CF-4F94-B8B1-1FD345BA77D8}" presName="horz2" presStyleCnt="0"/>
      <dgm:spPr/>
    </dgm:pt>
    <dgm:pt modelId="{D19839DB-46F9-8949-8532-177D47F955A4}" type="pres">
      <dgm:prSet presAssocID="{D9EAF7E3-82CF-4F94-B8B1-1FD345BA77D8}" presName="horzSpace2" presStyleCnt="0"/>
      <dgm:spPr/>
    </dgm:pt>
    <dgm:pt modelId="{887570D0-D8AB-614E-B228-CC6E053B2EA3}" type="pres">
      <dgm:prSet presAssocID="{D9EAF7E3-82CF-4F94-B8B1-1FD345BA77D8}" presName="tx2" presStyleLbl="revTx" presStyleIdx="3" presStyleCnt="5"/>
      <dgm:spPr/>
    </dgm:pt>
    <dgm:pt modelId="{EC0AAC19-B3CB-E64C-A98E-E800419B430E}" type="pres">
      <dgm:prSet presAssocID="{D9EAF7E3-82CF-4F94-B8B1-1FD345BA77D8}" presName="vert2" presStyleCnt="0"/>
      <dgm:spPr/>
    </dgm:pt>
    <dgm:pt modelId="{0877C19D-866B-5A46-AE23-FEE3DD36FB77}" type="pres">
      <dgm:prSet presAssocID="{D9EAF7E3-82CF-4F94-B8B1-1FD345BA77D8}" presName="thinLine2b" presStyleLbl="callout" presStyleIdx="2" presStyleCnt="4"/>
      <dgm:spPr/>
    </dgm:pt>
    <dgm:pt modelId="{AE001792-94CD-C04E-9D53-5EF03133FE67}" type="pres">
      <dgm:prSet presAssocID="{D9EAF7E3-82CF-4F94-B8B1-1FD345BA77D8}" presName="vertSpace2b" presStyleCnt="0"/>
      <dgm:spPr/>
    </dgm:pt>
    <dgm:pt modelId="{B75E79F9-B019-A848-9FA0-07ED93A47C8B}" type="pres">
      <dgm:prSet presAssocID="{2A15B87A-1756-4B6F-9181-7DF260D0EE71}" presName="horz2" presStyleCnt="0"/>
      <dgm:spPr/>
    </dgm:pt>
    <dgm:pt modelId="{934C531E-BC23-DD49-AFC5-558AFB796865}" type="pres">
      <dgm:prSet presAssocID="{2A15B87A-1756-4B6F-9181-7DF260D0EE71}" presName="horzSpace2" presStyleCnt="0"/>
      <dgm:spPr/>
    </dgm:pt>
    <dgm:pt modelId="{4FF6C68B-BFF6-5D4A-9D92-D420351EC2E9}" type="pres">
      <dgm:prSet presAssocID="{2A15B87A-1756-4B6F-9181-7DF260D0EE71}" presName="tx2" presStyleLbl="revTx" presStyleIdx="4" presStyleCnt="5"/>
      <dgm:spPr/>
    </dgm:pt>
    <dgm:pt modelId="{8AD443F4-AEB5-6646-AF7E-A55CEC22D275}" type="pres">
      <dgm:prSet presAssocID="{2A15B87A-1756-4B6F-9181-7DF260D0EE71}" presName="vert2" presStyleCnt="0"/>
      <dgm:spPr/>
    </dgm:pt>
    <dgm:pt modelId="{5BD8F021-195A-494B-83EC-A554006765B0}" type="pres">
      <dgm:prSet presAssocID="{2A15B87A-1756-4B6F-9181-7DF260D0EE71}" presName="thinLine2b" presStyleLbl="callout" presStyleIdx="3" presStyleCnt="4"/>
      <dgm:spPr/>
    </dgm:pt>
    <dgm:pt modelId="{1AF43327-DF7A-9E41-AA3E-08B613F9E6E2}" type="pres">
      <dgm:prSet presAssocID="{2A15B87A-1756-4B6F-9181-7DF260D0EE71}" presName="vertSpace2b" presStyleCnt="0"/>
      <dgm:spPr/>
    </dgm:pt>
  </dgm:ptLst>
  <dgm:cxnLst>
    <dgm:cxn modelId="{09D3DB08-F049-4D6A-B376-ABDEFEAF8A9B}" srcId="{287E9797-E562-4A2D-BDDC-0358531A2993}" destId="{D9EAF7E3-82CF-4F94-B8B1-1FD345BA77D8}" srcOrd="2" destOrd="0" parTransId="{27694A37-07F6-48EB-88A3-D63E5A9179B1}" sibTransId="{0235D1E7-0815-4877-86FD-37384C2D3630}"/>
    <dgm:cxn modelId="{EA696B18-E1EF-4D44-BE24-37D3DAC4D8C9}" type="presOf" srcId="{2A15B87A-1756-4B6F-9181-7DF260D0EE71}" destId="{4FF6C68B-BFF6-5D4A-9D92-D420351EC2E9}" srcOrd="0" destOrd="0" presId="urn:microsoft.com/office/officeart/2008/layout/LinedList"/>
    <dgm:cxn modelId="{43CF2D1B-52EB-4338-9297-A9AA34436C83}" srcId="{E7FE62EE-5ABF-4633-B1CD-B7517C7892CC}" destId="{287E9797-E562-4A2D-BDDC-0358531A2993}" srcOrd="0" destOrd="0" parTransId="{4636C365-4AF2-4EB8-99FF-9070DC866EAF}" sibTransId="{45F1A66E-E3AA-4125-BFE8-AE3A2226A342}"/>
    <dgm:cxn modelId="{521A9B36-D85D-7541-8C14-5AA34799CCCE}" type="presOf" srcId="{E7FE62EE-5ABF-4633-B1CD-B7517C7892CC}" destId="{2DF85BD3-7316-4749-A3CF-B76F36E66717}" srcOrd="0" destOrd="0" presId="urn:microsoft.com/office/officeart/2008/layout/LinedList"/>
    <dgm:cxn modelId="{A869BD39-95ED-2E45-9CA4-1EA02F8D2F61}" type="presOf" srcId="{0384AF07-9120-4FE4-A1D6-E56708CBD6C2}" destId="{F2CF2E52-8982-7049-98AF-4B8535D63853}" srcOrd="0" destOrd="0" presId="urn:microsoft.com/office/officeart/2008/layout/LinedList"/>
    <dgm:cxn modelId="{FC6DFF46-8AAA-419C-A0B3-4E5E3BBFD8FE}" srcId="{287E9797-E562-4A2D-BDDC-0358531A2993}" destId="{0384AF07-9120-4FE4-A1D6-E56708CBD6C2}" srcOrd="1" destOrd="0" parTransId="{5AE00D21-A6D8-4EBA-8C38-9186C2194AEE}" sibTransId="{274124AF-0E48-4914-A11E-D112D5212AD5}"/>
    <dgm:cxn modelId="{2F223A7E-51AC-294A-8781-40E648577689}" type="presOf" srcId="{287E9797-E562-4A2D-BDDC-0358531A2993}" destId="{700FA042-33C0-1A43-8FF9-0B92831E2C5C}" srcOrd="0" destOrd="0" presId="urn:microsoft.com/office/officeart/2008/layout/LinedList"/>
    <dgm:cxn modelId="{1B56C689-9A03-4460-8A3A-49BDC5BD8AD4}" srcId="{287E9797-E562-4A2D-BDDC-0358531A2993}" destId="{F8B418AC-C11C-4807-A399-6544D5B9121A}" srcOrd="0" destOrd="0" parTransId="{BE6125E8-34AA-40FB-910D-B7084EE5ECD9}" sibTransId="{CB70B0E9-B2E4-4E26-AC05-8106A5B6B237}"/>
    <dgm:cxn modelId="{8EE91BB5-29BD-494A-859D-84950A9EBCC8}" srcId="{287E9797-E562-4A2D-BDDC-0358531A2993}" destId="{2A15B87A-1756-4B6F-9181-7DF260D0EE71}" srcOrd="3" destOrd="0" parTransId="{F1F4B911-4EA6-420E-9F0B-57108A21AAEC}" sibTransId="{7211328B-36C2-4C90-87C2-BE5C5BBFF536}"/>
    <dgm:cxn modelId="{2123E1D9-7B4D-9746-B535-362CA844DD35}" type="presOf" srcId="{F8B418AC-C11C-4807-A399-6544D5B9121A}" destId="{D1055E32-2339-1748-AB43-BDF30C955715}" srcOrd="0" destOrd="0" presId="urn:microsoft.com/office/officeart/2008/layout/LinedList"/>
    <dgm:cxn modelId="{13E283E4-6426-604E-9069-01F7B6BDD54E}" type="presOf" srcId="{D9EAF7E3-82CF-4F94-B8B1-1FD345BA77D8}" destId="{887570D0-D8AB-614E-B228-CC6E053B2EA3}" srcOrd="0" destOrd="0" presId="urn:microsoft.com/office/officeart/2008/layout/LinedList"/>
    <dgm:cxn modelId="{C4267B41-9C34-E145-8F5A-990FE4B950D0}" type="presParOf" srcId="{2DF85BD3-7316-4749-A3CF-B76F36E66717}" destId="{AD4240F5-2734-1442-87D0-8CB2E72E790B}" srcOrd="0" destOrd="0" presId="urn:microsoft.com/office/officeart/2008/layout/LinedList"/>
    <dgm:cxn modelId="{22A657D5-E5B2-6F45-A8F5-3F2564746106}" type="presParOf" srcId="{2DF85BD3-7316-4749-A3CF-B76F36E66717}" destId="{C2F14733-E025-B740-8362-BD544CAD0252}" srcOrd="1" destOrd="0" presId="urn:microsoft.com/office/officeart/2008/layout/LinedList"/>
    <dgm:cxn modelId="{81011388-ED22-5648-BF26-C7A0E381C1F9}" type="presParOf" srcId="{C2F14733-E025-B740-8362-BD544CAD0252}" destId="{700FA042-33C0-1A43-8FF9-0B92831E2C5C}" srcOrd="0" destOrd="0" presId="urn:microsoft.com/office/officeart/2008/layout/LinedList"/>
    <dgm:cxn modelId="{266F56C6-8CCA-1A40-9633-B16EAADE073D}" type="presParOf" srcId="{C2F14733-E025-B740-8362-BD544CAD0252}" destId="{0DE3247B-C72B-6743-9CA2-5442F48E9435}" srcOrd="1" destOrd="0" presId="urn:microsoft.com/office/officeart/2008/layout/LinedList"/>
    <dgm:cxn modelId="{1B81BB1B-12CC-0C46-BF85-EF3E45437298}" type="presParOf" srcId="{0DE3247B-C72B-6743-9CA2-5442F48E9435}" destId="{13C1FABC-1095-8B4B-9A82-DBEC586F453B}" srcOrd="0" destOrd="0" presId="urn:microsoft.com/office/officeart/2008/layout/LinedList"/>
    <dgm:cxn modelId="{77FD896A-7CCF-0E48-BB37-E2EFB409CD4A}" type="presParOf" srcId="{0DE3247B-C72B-6743-9CA2-5442F48E9435}" destId="{41A834B1-FAD9-8B40-9C7C-F53ABD53B4C6}" srcOrd="1" destOrd="0" presId="urn:microsoft.com/office/officeart/2008/layout/LinedList"/>
    <dgm:cxn modelId="{3BDED070-764C-0F45-A57B-648C2E9D085A}" type="presParOf" srcId="{41A834B1-FAD9-8B40-9C7C-F53ABD53B4C6}" destId="{992E4826-432E-1E4D-AD89-A473FE78D888}" srcOrd="0" destOrd="0" presId="urn:microsoft.com/office/officeart/2008/layout/LinedList"/>
    <dgm:cxn modelId="{AE89DDB1-DFEC-3645-B969-A6DB0CC0986A}" type="presParOf" srcId="{41A834B1-FAD9-8B40-9C7C-F53ABD53B4C6}" destId="{D1055E32-2339-1748-AB43-BDF30C955715}" srcOrd="1" destOrd="0" presId="urn:microsoft.com/office/officeart/2008/layout/LinedList"/>
    <dgm:cxn modelId="{20F161F8-802D-BE48-9E47-0BCC408AA9A0}" type="presParOf" srcId="{41A834B1-FAD9-8B40-9C7C-F53ABD53B4C6}" destId="{D7975DBB-7806-DD4D-800B-BDB4DAF02E85}" srcOrd="2" destOrd="0" presId="urn:microsoft.com/office/officeart/2008/layout/LinedList"/>
    <dgm:cxn modelId="{80A564DA-7EEA-5E43-8157-FF413D5F5F04}" type="presParOf" srcId="{0DE3247B-C72B-6743-9CA2-5442F48E9435}" destId="{0705D3BD-CB22-6141-B4B3-7FD7E8EAD58D}" srcOrd="2" destOrd="0" presId="urn:microsoft.com/office/officeart/2008/layout/LinedList"/>
    <dgm:cxn modelId="{CF8F290F-972F-C24C-B52E-BDA1BE1BAFEC}" type="presParOf" srcId="{0DE3247B-C72B-6743-9CA2-5442F48E9435}" destId="{86B26664-D53B-C040-82AD-55EDA07DBA76}" srcOrd="3" destOrd="0" presId="urn:microsoft.com/office/officeart/2008/layout/LinedList"/>
    <dgm:cxn modelId="{182C0E19-8057-1E45-ABFA-76CC470B836B}" type="presParOf" srcId="{0DE3247B-C72B-6743-9CA2-5442F48E9435}" destId="{0FDB6A29-5339-CF4C-AABB-4BA40EF37A3D}" srcOrd="4" destOrd="0" presId="urn:microsoft.com/office/officeart/2008/layout/LinedList"/>
    <dgm:cxn modelId="{43C67593-CC66-4C44-8501-9E6290E03C8F}" type="presParOf" srcId="{0FDB6A29-5339-CF4C-AABB-4BA40EF37A3D}" destId="{2F012E13-C318-6940-B4AF-4D71C06C16E9}" srcOrd="0" destOrd="0" presId="urn:microsoft.com/office/officeart/2008/layout/LinedList"/>
    <dgm:cxn modelId="{58F6D4E2-BAE4-3E49-AB94-C329C3880B0E}" type="presParOf" srcId="{0FDB6A29-5339-CF4C-AABB-4BA40EF37A3D}" destId="{F2CF2E52-8982-7049-98AF-4B8535D63853}" srcOrd="1" destOrd="0" presId="urn:microsoft.com/office/officeart/2008/layout/LinedList"/>
    <dgm:cxn modelId="{98F10C43-C947-B44B-931B-6436C7B2CC97}" type="presParOf" srcId="{0FDB6A29-5339-CF4C-AABB-4BA40EF37A3D}" destId="{70866EE3-9FD1-9746-9923-B56C7E9447F8}" srcOrd="2" destOrd="0" presId="urn:microsoft.com/office/officeart/2008/layout/LinedList"/>
    <dgm:cxn modelId="{BC98B0B7-CBB7-E94B-941D-710A6660FEAF}" type="presParOf" srcId="{0DE3247B-C72B-6743-9CA2-5442F48E9435}" destId="{CA3D2B99-DC9C-E144-AE53-5619873B8089}" srcOrd="5" destOrd="0" presId="urn:microsoft.com/office/officeart/2008/layout/LinedList"/>
    <dgm:cxn modelId="{1D1E6F85-17BB-574E-A5E5-F450BFC28377}" type="presParOf" srcId="{0DE3247B-C72B-6743-9CA2-5442F48E9435}" destId="{D345CC20-0BC5-B140-8BED-D2D482285DA6}" srcOrd="6" destOrd="0" presId="urn:microsoft.com/office/officeart/2008/layout/LinedList"/>
    <dgm:cxn modelId="{991CD679-1D15-FB42-807F-460CE295C6B0}" type="presParOf" srcId="{0DE3247B-C72B-6743-9CA2-5442F48E9435}" destId="{95DAB703-36B3-594E-BB9E-98A60CC552F2}" srcOrd="7" destOrd="0" presId="urn:microsoft.com/office/officeart/2008/layout/LinedList"/>
    <dgm:cxn modelId="{A95AF769-4A22-4043-9D92-9D07A3FE04B0}" type="presParOf" srcId="{95DAB703-36B3-594E-BB9E-98A60CC552F2}" destId="{D19839DB-46F9-8949-8532-177D47F955A4}" srcOrd="0" destOrd="0" presId="urn:microsoft.com/office/officeart/2008/layout/LinedList"/>
    <dgm:cxn modelId="{210C7168-3E4E-874E-B65A-C12F5825092E}" type="presParOf" srcId="{95DAB703-36B3-594E-BB9E-98A60CC552F2}" destId="{887570D0-D8AB-614E-B228-CC6E053B2EA3}" srcOrd="1" destOrd="0" presId="urn:microsoft.com/office/officeart/2008/layout/LinedList"/>
    <dgm:cxn modelId="{D58145AD-62C5-194F-934D-BBCED5B03228}" type="presParOf" srcId="{95DAB703-36B3-594E-BB9E-98A60CC552F2}" destId="{EC0AAC19-B3CB-E64C-A98E-E800419B430E}" srcOrd="2" destOrd="0" presId="urn:microsoft.com/office/officeart/2008/layout/LinedList"/>
    <dgm:cxn modelId="{2FA83B93-C90A-7B4C-9028-3A4EB739B7E1}" type="presParOf" srcId="{0DE3247B-C72B-6743-9CA2-5442F48E9435}" destId="{0877C19D-866B-5A46-AE23-FEE3DD36FB77}" srcOrd="8" destOrd="0" presId="urn:microsoft.com/office/officeart/2008/layout/LinedList"/>
    <dgm:cxn modelId="{B2111EE5-CB57-B144-9821-53C80DBBE5B6}" type="presParOf" srcId="{0DE3247B-C72B-6743-9CA2-5442F48E9435}" destId="{AE001792-94CD-C04E-9D53-5EF03133FE67}" srcOrd="9" destOrd="0" presId="urn:microsoft.com/office/officeart/2008/layout/LinedList"/>
    <dgm:cxn modelId="{DD2DF704-2DF4-6D4E-A65C-B1390E61D94A}" type="presParOf" srcId="{0DE3247B-C72B-6743-9CA2-5442F48E9435}" destId="{B75E79F9-B019-A848-9FA0-07ED93A47C8B}" srcOrd="10" destOrd="0" presId="urn:microsoft.com/office/officeart/2008/layout/LinedList"/>
    <dgm:cxn modelId="{500AC326-ED01-2E4D-8B06-18B560FC612F}" type="presParOf" srcId="{B75E79F9-B019-A848-9FA0-07ED93A47C8B}" destId="{934C531E-BC23-DD49-AFC5-558AFB796865}" srcOrd="0" destOrd="0" presId="urn:microsoft.com/office/officeart/2008/layout/LinedList"/>
    <dgm:cxn modelId="{FE233DC6-12E7-184D-9EA1-F2EB1C2150DE}" type="presParOf" srcId="{B75E79F9-B019-A848-9FA0-07ED93A47C8B}" destId="{4FF6C68B-BFF6-5D4A-9D92-D420351EC2E9}" srcOrd="1" destOrd="0" presId="urn:microsoft.com/office/officeart/2008/layout/LinedList"/>
    <dgm:cxn modelId="{8744CC34-1954-754F-A5D5-EEED2234F03B}" type="presParOf" srcId="{B75E79F9-B019-A848-9FA0-07ED93A47C8B}" destId="{8AD443F4-AEB5-6646-AF7E-A55CEC22D275}" srcOrd="2" destOrd="0" presId="urn:microsoft.com/office/officeart/2008/layout/LinedList"/>
    <dgm:cxn modelId="{0AF86D2A-1DC8-A844-8EEA-9F1652A69BF9}" type="presParOf" srcId="{0DE3247B-C72B-6743-9CA2-5442F48E9435}" destId="{5BD8F021-195A-494B-83EC-A554006765B0}" srcOrd="11" destOrd="0" presId="urn:microsoft.com/office/officeart/2008/layout/LinedList"/>
    <dgm:cxn modelId="{EC1D91FB-A0A6-1C46-BFB4-A95F1E108A2F}" type="presParOf" srcId="{0DE3247B-C72B-6743-9CA2-5442F48E9435}" destId="{1AF43327-DF7A-9E41-AA3E-08B613F9E6E2}" srcOrd="12"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A32642-616E-4ADA-BC47-BE58E097F58B}" type="doc">
      <dgm:prSet loTypeId="urn:microsoft.com/office/officeart/2005/8/layout/vList2" loCatId="list" qsTypeId="urn:microsoft.com/office/officeart/2005/8/quickstyle/simple5" qsCatId="simple" csTypeId="urn:microsoft.com/office/officeart/2005/8/colors/accent2_2" csCatId="accent2" phldr="1"/>
      <dgm:spPr/>
      <dgm:t>
        <a:bodyPr/>
        <a:lstStyle/>
        <a:p>
          <a:endParaRPr lang="en-US"/>
        </a:p>
      </dgm:t>
    </dgm:pt>
    <dgm:pt modelId="{F86DCACE-2FB1-4EEC-BEC1-0BF1ED4F7127}">
      <dgm:prSet/>
      <dgm:spPr/>
      <dgm:t>
        <a:bodyPr/>
        <a:lstStyle/>
        <a:p>
          <a:r>
            <a:rPr lang="ru-RU" dirty="0"/>
            <a:t>Протокол по реагированию на нештатные ситуации</a:t>
          </a:r>
          <a:endParaRPr lang="en-US" dirty="0"/>
        </a:p>
      </dgm:t>
    </dgm:pt>
    <dgm:pt modelId="{FD1CF2A0-B757-45D6-9CF9-CA7F424A49E6}" type="parTrans" cxnId="{B9803DFF-6629-41F7-AA40-8ADF0BF068DD}">
      <dgm:prSet/>
      <dgm:spPr/>
      <dgm:t>
        <a:bodyPr/>
        <a:lstStyle/>
        <a:p>
          <a:endParaRPr lang="en-US"/>
        </a:p>
      </dgm:t>
    </dgm:pt>
    <dgm:pt modelId="{97703D8D-4554-4CE6-BE65-4777719F8EB6}" type="sibTrans" cxnId="{B9803DFF-6629-41F7-AA40-8ADF0BF068DD}">
      <dgm:prSet/>
      <dgm:spPr/>
      <dgm:t>
        <a:bodyPr/>
        <a:lstStyle/>
        <a:p>
          <a:endParaRPr lang="en-US"/>
        </a:p>
      </dgm:t>
    </dgm:pt>
    <dgm:pt modelId="{7ECE1B5E-7663-4EF0-8370-EF7C35B44B79}">
      <dgm:prSet/>
      <dgm:spPr/>
      <dgm:t>
        <a:bodyPr/>
        <a:lstStyle/>
        <a:p>
          <a:r>
            <a:rPr lang="ru-RU" dirty="0"/>
            <a:t>Меморандумы о взаимопонимании (МоВ)</a:t>
          </a:r>
          <a:endParaRPr lang="en-US" dirty="0"/>
        </a:p>
      </dgm:t>
    </dgm:pt>
    <dgm:pt modelId="{FBA803B6-3459-498D-862E-52CDBD669125}" type="parTrans" cxnId="{DE0F2D95-4293-4E98-84DB-9B26BC08120E}">
      <dgm:prSet/>
      <dgm:spPr/>
      <dgm:t>
        <a:bodyPr/>
        <a:lstStyle/>
        <a:p>
          <a:endParaRPr lang="en-US"/>
        </a:p>
      </dgm:t>
    </dgm:pt>
    <dgm:pt modelId="{AAD11289-E810-4900-9CE6-AA0915D227F8}" type="sibTrans" cxnId="{DE0F2D95-4293-4E98-84DB-9B26BC08120E}">
      <dgm:prSet/>
      <dgm:spPr/>
      <dgm:t>
        <a:bodyPr/>
        <a:lstStyle/>
        <a:p>
          <a:endParaRPr lang="en-US"/>
        </a:p>
      </dgm:t>
    </dgm:pt>
    <dgm:pt modelId="{219DC133-0098-4579-9676-EEA973B570BC}">
      <dgm:prSet/>
      <dgm:spPr/>
      <dgm:t>
        <a:bodyPr/>
        <a:lstStyle/>
        <a:p>
          <a:r>
            <a:rPr lang="ru-RU" dirty="0"/>
            <a:t>Двусторонний план транспортной безопасности</a:t>
          </a:r>
          <a:endParaRPr lang="en-US" dirty="0"/>
        </a:p>
      </dgm:t>
    </dgm:pt>
    <dgm:pt modelId="{767EE5AE-0C88-4AAA-9717-C2FAB154230C}" type="parTrans" cxnId="{F910EE76-80F7-4893-98DA-7027E0EF699D}">
      <dgm:prSet/>
      <dgm:spPr/>
      <dgm:t>
        <a:bodyPr/>
        <a:lstStyle/>
        <a:p>
          <a:endParaRPr lang="en-US"/>
        </a:p>
      </dgm:t>
    </dgm:pt>
    <dgm:pt modelId="{6F14886C-9676-4A78-B3E6-D47C2F0566BC}" type="sibTrans" cxnId="{F910EE76-80F7-4893-98DA-7027E0EF699D}">
      <dgm:prSet/>
      <dgm:spPr/>
      <dgm:t>
        <a:bodyPr/>
        <a:lstStyle/>
        <a:p>
          <a:endParaRPr lang="en-US"/>
        </a:p>
      </dgm:t>
    </dgm:pt>
    <dgm:pt modelId="{5FBBE0EF-F440-F34A-BD03-B240E41300B7}" type="pres">
      <dgm:prSet presAssocID="{DBA32642-616E-4ADA-BC47-BE58E097F58B}" presName="linear" presStyleCnt="0">
        <dgm:presLayoutVars>
          <dgm:animLvl val="lvl"/>
          <dgm:resizeHandles val="exact"/>
        </dgm:presLayoutVars>
      </dgm:prSet>
      <dgm:spPr/>
    </dgm:pt>
    <dgm:pt modelId="{96EB9984-A4D9-8846-B153-54365BCCCF36}" type="pres">
      <dgm:prSet presAssocID="{F86DCACE-2FB1-4EEC-BEC1-0BF1ED4F7127}" presName="parentText" presStyleLbl="node1" presStyleIdx="0" presStyleCnt="3">
        <dgm:presLayoutVars>
          <dgm:chMax val="0"/>
          <dgm:bulletEnabled val="1"/>
        </dgm:presLayoutVars>
      </dgm:prSet>
      <dgm:spPr/>
    </dgm:pt>
    <dgm:pt modelId="{6561CB54-34A4-1341-A929-B17E29959A5D}" type="pres">
      <dgm:prSet presAssocID="{97703D8D-4554-4CE6-BE65-4777719F8EB6}" presName="spacer" presStyleCnt="0"/>
      <dgm:spPr/>
    </dgm:pt>
    <dgm:pt modelId="{1CFEADB5-8D1C-C44D-A380-3F5353A75A07}" type="pres">
      <dgm:prSet presAssocID="{7ECE1B5E-7663-4EF0-8370-EF7C35B44B79}" presName="parentText" presStyleLbl="node1" presStyleIdx="1" presStyleCnt="3">
        <dgm:presLayoutVars>
          <dgm:chMax val="0"/>
          <dgm:bulletEnabled val="1"/>
        </dgm:presLayoutVars>
      </dgm:prSet>
      <dgm:spPr/>
    </dgm:pt>
    <dgm:pt modelId="{CF376BD1-C910-4F47-A33A-84A33317BA80}" type="pres">
      <dgm:prSet presAssocID="{AAD11289-E810-4900-9CE6-AA0915D227F8}" presName="spacer" presStyleCnt="0"/>
      <dgm:spPr/>
    </dgm:pt>
    <dgm:pt modelId="{49E26C77-0290-8649-8CD5-EB01185AC2ED}" type="pres">
      <dgm:prSet presAssocID="{219DC133-0098-4579-9676-EEA973B570BC}" presName="parentText" presStyleLbl="node1" presStyleIdx="2" presStyleCnt="3">
        <dgm:presLayoutVars>
          <dgm:chMax val="0"/>
          <dgm:bulletEnabled val="1"/>
        </dgm:presLayoutVars>
      </dgm:prSet>
      <dgm:spPr/>
    </dgm:pt>
  </dgm:ptLst>
  <dgm:cxnLst>
    <dgm:cxn modelId="{72DEAA72-1BC4-D745-BA06-03B1349FF821}" type="presOf" srcId="{DBA32642-616E-4ADA-BC47-BE58E097F58B}" destId="{5FBBE0EF-F440-F34A-BD03-B240E41300B7}" srcOrd="0" destOrd="0" presId="urn:microsoft.com/office/officeart/2005/8/layout/vList2"/>
    <dgm:cxn modelId="{F910EE76-80F7-4893-98DA-7027E0EF699D}" srcId="{DBA32642-616E-4ADA-BC47-BE58E097F58B}" destId="{219DC133-0098-4579-9676-EEA973B570BC}" srcOrd="2" destOrd="0" parTransId="{767EE5AE-0C88-4AAA-9717-C2FAB154230C}" sibTransId="{6F14886C-9676-4A78-B3E6-D47C2F0566BC}"/>
    <dgm:cxn modelId="{9DB0D87F-1E3B-4F4F-8348-0BEF5FA4A1B0}" type="presOf" srcId="{219DC133-0098-4579-9676-EEA973B570BC}" destId="{49E26C77-0290-8649-8CD5-EB01185AC2ED}" srcOrd="0" destOrd="0" presId="urn:microsoft.com/office/officeart/2005/8/layout/vList2"/>
    <dgm:cxn modelId="{DE0F2D95-4293-4E98-84DB-9B26BC08120E}" srcId="{DBA32642-616E-4ADA-BC47-BE58E097F58B}" destId="{7ECE1B5E-7663-4EF0-8370-EF7C35B44B79}" srcOrd="1" destOrd="0" parTransId="{FBA803B6-3459-498D-862E-52CDBD669125}" sibTransId="{AAD11289-E810-4900-9CE6-AA0915D227F8}"/>
    <dgm:cxn modelId="{7AD37AA7-A411-AB46-8434-877DA68745E4}" type="presOf" srcId="{7ECE1B5E-7663-4EF0-8370-EF7C35B44B79}" destId="{1CFEADB5-8D1C-C44D-A380-3F5353A75A07}" srcOrd="0" destOrd="0" presId="urn:microsoft.com/office/officeart/2005/8/layout/vList2"/>
    <dgm:cxn modelId="{866E41C8-E76B-DB49-A086-76C03C956F25}" type="presOf" srcId="{F86DCACE-2FB1-4EEC-BEC1-0BF1ED4F7127}" destId="{96EB9984-A4D9-8846-B153-54365BCCCF36}" srcOrd="0" destOrd="0" presId="urn:microsoft.com/office/officeart/2005/8/layout/vList2"/>
    <dgm:cxn modelId="{B9803DFF-6629-41F7-AA40-8ADF0BF068DD}" srcId="{DBA32642-616E-4ADA-BC47-BE58E097F58B}" destId="{F86DCACE-2FB1-4EEC-BEC1-0BF1ED4F7127}" srcOrd="0" destOrd="0" parTransId="{FD1CF2A0-B757-45D6-9CF9-CA7F424A49E6}" sibTransId="{97703D8D-4554-4CE6-BE65-4777719F8EB6}"/>
    <dgm:cxn modelId="{CDD44FEF-BA34-5847-818D-37D4DEFF9A4B}" type="presParOf" srcId="{5FBBE0EF-F440-F34A-BD03-B240E41300B7}" destId="{96EB9984-A4D9-8846-B153-54365BCCCF36}" srcOrd="0" destOrd="0" presId="urn:microsoft.com/office/officeart/2005/8/layout/vList2"/>
    <dgm:cxn modelId="{F0396B32-A58D-BA42-BB01-A584236DECC8}" type="presParOf" srcId="{5FBBE0EF-F440-F34A-BD03-B240E41300B7}" destId="{6561CB54-34A4-1341-A929-B17E29959A5D}" srcOrd="1" destOrd="0" presId="urn:microsoft.com/office/officeart/2005/8/layout/vList2"/>
    <dgm:cxn modelId="{2348F16E-8EDD-1B4A-9C6F-B541544D1C9A}" type="presParOf" srcId="{5FBBE0EF-F440-F34A-BD03-B240E41300B7}" destId="{1CFEADB5-8D1C-C44D-A380-3F5353A75A07}" srcOrd="2" destOrd="0" presId="urn:microsoft.com/office/officeart/2005/8/layout/vList2"/>
    <dgm:cxn modelId="{F21395EA-A3D9-4144-B8BB-3D9DBC20AE8B}" type="presParOf" srcId="{5FBBE0EF-F440-F34A-BD03-B240E41300B7}" destId="{CF376BD1-C910-4F47-A33A-84A33317BA80}" srcOrd="3" destOrd="0" presId="urn:microsoft.com/office/officeart/2005/8/layout/vList2"/>
    <dgm:cxn modelId="{5819DA78-2EB5-6C41-B0BE-AEE6042AFFFC}" type="presParOf" srcId="{5FBBE0EF-F440-F34A-BD03-B240E41300B7}" destId="{49E26C77-0290-8649-8CD5-EB01185AC2ED}"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9B24517-7640-4B92-9726-051DAAA4B484}" type="doc">
      <dgm:prSet loTypeId="urn:microsoft.com/office/officeart/2005/8/layout/hierarchy1" loCatId="hierarchy" qsTypeId="urn:microsoft.com/office/officeart/2005/8/quickstyle/simple2" qsCatId="simple" csTypeId="urn:microsoft.com/office/officeart/2005/8/colors/accent1_2" csCatId="accent1" phldr="1"/>
      <dgm:spPr/>
      <dgm:t>
        <a:bodyPr/>
        <a:lstStyle/>
        <a:p>
          <a:endParaRPr lang="en-US"/>
        </a:p>
      </dgm:t>
    </dgm:pt>
    <dgm:pt modelId="{ADB4FCBA-252E-44C4-B172-27C4567DD0A7}">
      <dgm:prSet/>
      <dgm:spPr/>
      <dgm:t>
        <a:bodyPr/>
        <a:lstStyle/>
        <a:p>
          <a:r>
            <a:rPr lang="ru-RU" dirty="0"/>
            <a:t>Распределение обязанностей за физическую защиту </a:t>
          </a:r>
          <a:endParaRPr lang="en-US" dirty="0"/>
        </a:p>
      </dgm:t>
    </dgm:pt>
    <dgm:pt modelId="{785E666C-9E5D-4E60-B315-6722790B0F01}" type="parTrans" cxnId="{848B4E7E-D93B-47E4-A88A-C7A56EFF82C2}">
      <dgm:prSet/>
      <dgm:spPr/>
      <dgm:t>
        <a:bodyPr/>
        <a:lstStyle/>
        <a:p>
          <a:endParaRPr lang="en-US"/>
        </a:p>
      </dgm:t>
    </dgm:pt>
    <dgm:pt modelId="{E1098821-7B34-4067-892E-FD423E8CBE89}" type="sibTrans" cxnId="{848B4E7E-D93B-47E4-A88A-C7A56EFF82C2}">
      <dgm:prSet/>
      <dgm:spPr/>
      <dgm:t>
        <a:bodyPr/>
        <a:lstStyle/>
        <a:p>
          <a:endParaRPr lang="en-US"/>
        </a:p>
      </dgm:t>
    </dgm:pt>
    <dgm:pt modelId="{859292F1-96B6-4F6A-939E-3317CD06AD4B}">
      <dgm:prSet/>
      <dgm:spPr/>
      <dgm:t>
        <a:bodyPr/>
        <a:lstStyle/>
        <a:p>
          <a:r>
            <a:rPr lang="ru-RU" dirty="0"/>
            <a:t>Реализация операторами и службой сопровождения</a:t>
          </a:r>
          <a:endParaRPr lang="en-US" dirty="0"/>
        </a:p>
      </dgm:t>
    </dgm:pt>
    <dgm:pt modelId="{3DDD678B-BCC8-4ED5-9D66-9545EE1E2EA0}" type="parTrans" cxnId="{85203206-29F7-47F7-BB05-8420A5DF7F91}">
      <dgm:prSet/>
      <dgm:spPr/>
      <dgm:t>
        <a:bodyPr/>
        <a:lstStyle/>
        <a:p>
          <a:endParaRPr lang="en-US"/>
        </a:p>
      </dgm:t>
    </dgm:pt>
    <dgm:pt modelId="{D32B2336-2B9F-4ED3-976A-EAB181E01626}" type="sibTrans" cxnId="{85203206-29F7-47F7-BB05-8420A5DF7F91}">
      <dgm:prSet/>
      <dgm:spPr/>
      <dgm:t>
        <a:bodyPr/>
        <a:lstStyle/>
        <a:p>
          <a:endParaRPr lang="en-US"/>
        </a:p>
      </dgm:t>
    </dgm:pt>
    <dgm:pt modelId="{B7FE93E9-114B-4571-AD45-E8C03C7E9F8E}">
      <dgm:prSet/>
      <dgm:spPr/>
      <dgm:t>
        <a:bodyPr/>
        <a:lstStyle/>
        <a:p>
          <a:r>
            <a:rPr lang="ru-RU" dirty="0"/>
            <a:t>Передача ответственности за физическую защиту</a:t>
          </a:r>
          <a:endParaRPr lang="en-US" dirty="0"/>
        </a:p>
      </dgm:t>
    </dgm:pt>
    <dgm:pt modelId="{C347B6B2-B11A-4194-8CE0-BD088D32CF6F}" type="parTrans" cxnId="{5B50E1F6-9A05-4958-A0E1-7EA87FC1582F}">
      <dgm:prSet/>
      <dgm:spPr/>
      <dgm:t>
        <a:bodyPr/>
        <a:lstStyle/>
        <a:p>
          <a:endParaRPr lang="en-US"/>
        </a:p>
      </dgm:t>
    </dgm:pt>
    <dgm:pt modelId="{780573CD-2813-4EBA-AE06-4225FD9BB3D4}" type="sibTrans" cxnId="{5B50E1F6-9A05-4958-A0E1-7EA87FC1582F}">
      <dgm:prSet/>
      <dgm:spPr/>
      <dgm:t>
        <a:bodyPr/>
        <a:lstStyle/>
        <a:p>
          <a:endParaRPr lang="en-US"/>
        </a:p>
      </dgm:t>
    </dgm:pt>
    <dgm:pt modelId="{F4E266EA-418A-4BC5-84F7-52E475D43C15}">
      <dgm:prSet/>
      <dgm:spPr/>
      <dgm:t>
        <a:bodyPr/>
        <a:lstStyle/>
        <a:p>
          <a:r>
            <a:rPr lang="ru-RU" dirty="0"/>
            <a:t>Ответственность за реагирование</a:t>
          </a:r>
          <a:endParaRPr lang="en-US" dirty="0"/>
        </a:p>
      </dgm:t>
    </dgm:pt>
    <dgm:pt modelId="{5F55D177-18F3-42E2-9A8E-21890E884B8F}" type="parTrans" cxnId="{B4A013CA-7A51-462C-B085-CC14D658ED9F}">
      <dgm:prSet/>
      <dgm:spPr/>
      <dgm:t>
        <a:bodyPr/>
        <a:lstStyle/>
        <a:p>
          <a:endParaRPr lang="en-US"/>
        </a:p>
      </dgm:t>
    </dgm:pt>
    <dgm:pt modelId="{A09C58C0-FF43-47D8-A575-41CC6755AD79}" type="sibTrans" cxnId="{B4A013CA-7A51-462C-B085-CC14D658ED9F}">
      <dgm:prSet/>
      <dgm:spPr/>
      <dgm:t>
        <a:bodyPr/>
        <a:lstStyle/>
        <a:p>
          <a:endParaRPr lang="en-US"/>
        </a:p>
      </dgm:t>
    </dgm:pt>
    <dgm:pt modelId="{4FFF7128-8B52-F744-8573-C62C475D2FA8}" type="pres">
      <dgm:prSet presAssocID="{69B24517-7640-4B92-9726-051DAAA4B484}" presName="hierChild1" presStyleCnt="0">
        <dgm:presLayoutVars>
          <dgm:chPref val="1"/>
          <dgm:dir/>
          <dgm:animOne val="branch"/>
          <dgm:animLvl val="lvl"/>
          <dgm:resizeHandles/>
        </dgm:presLayoutVars>
      </dgm:prSet>
      <dgm:spPr/>
    </dgm:pt>
    <dgm:pt modelId="{0DD56AB5-DA3A-BC40-BB8A-2C86D856E276}" type="pres">
      <dgm:prSet presAssocID="{ADB4FCBA-252E-44C4-B172-27C4567DD0A7}" presName="hierRoot1" presStyleCnt="0"/>
      <dgm:spPr/>
    </dgm:pt>
    <dgm:pt modelId="{BA4E54D9-C6EB-AC43-ADED-1C95FD9A5D44}" type="pres">
      <dgm:prSet presAssocID="{ADB4FCBA-252E-44C4-B172-27C4567DD0A7}" presName="composite" presStyleCnt="0"/>
      <dgm:spPr/>
    </dgm:pt>
    <dgm:pt modelId="{70CAAABA-F8C2-B945-AA50-14458685AC38}" type="pres">
      <dgm:prSet presAssocID="{ADB4FCBA-252E-44C4-B172-27C4567DD0A7}" presName="background" presStyleLbl="node0" presStyleIdx="0" presStyleCnt="4"/>
      <dgm:spPr/>
    </dgm:pt>
    <dgm:pt modelId="{45F0D93C-6018-3D43-B1C7-774731E6BB3E}" type="pres">
      <dgm:prSet presAssocID="{ADB4FCBA-252E-44C4-B172-27C4567DD0A7}" presName="text" presStyleLbl="fgAcc0" presStyleIdx="0" presStyleCnt="4">
        <dgm:presLayoutVars>
          <dgm:chPref val="3"/>
        </dgm:presLayoutVars>
      </dgm:prSet>
      <dgm:spPr/>
    </dgm:pt>
    <dgm:pt modelId="{3F5FB2A3-59B2-764C-896A-EBE4BFEF6E6F}" type="pres">
      <dgm:prSet presAssocID="{ADB4FCBA-252E-44C4-B172-27C4567DD0A7}" presName="hierChild2" presStyleCnt="0"/>
      <dgm:spPr/>
    </dgm:pt>
    <dgm:pt modelId="{257C8634-23B2-444E-BFA6-5FA8180A83C3}" type="pres">
      <dgm:prSet presAssocID="{859292F1-96B6-4F6A-939E-3317CD06AD4B}" presName="hierRoot1" presStyleCnt="0"/>
      <dgm:spPr/>
    </dgm:pt>
    <dgm:pt modelId="{B36F2A30-FE72-FD41-80A9-BD7B3B4431A7}" type="pres">
      <dgm:prSet presAssocID="{859292F1-96B6-4F6A-939E-3317CD06AD4B}" presName="composite" presStyleCnt="0"/>
      <dgm:spPr/>
    </dgm:pt>
    <dgm:pt modelId="{B3996ED4-D60A-D342-950E-81CCF65C0A6C}" type="pres">
      <dgm:prSet presAssocID="{859292F1-96B6-4F6A-939E-3317CD06AD4B}" presName="background" presStyleLbl="node0" presStyleIdx="1" presStyleCnt="4"/>
      <dgm:spPr/>
    </dgm:pt>
    <dgm:pt modelId="{CC457FA2-BA96-3D49-B51B-E31EEE012FFD}" type="pres">
      <dgm:prSet presAssocID="{859292F1-96B6-4F6A-939E-3317CD06AD4B}" presName="text" presStyleLbl="fgAcc0" presStyleIdx="1" presStyleCnt="4">
        <dgm:presLayoutVars>
          <dgm:chPref val="3"/>
        </dgm:presLayoutVars>
      </dgm:prSet>
      <dgm:spPr/>
    </dgm:pt>
    <dgm:pt modelId="{AADF4EC7-F212-854F-898C-EF75A7862E1C}" type="pres">
      <dgm:prSet presAssocID="{859292F1-96B6-4F6A-939E-3317CD06AD4B}" presName="hierChild2" presStyleCnt="0"/>
      <dgm:spPr/>
    </dgm:pt>
    <dgm:pt modelId="{1E474FDA-2C47-C449-BFD5-18D6450D364A}" type="pres">
      <dgm:prSet presAssocID="{B7FE93E9-114B-4571-AD45-E8C03C7E9F8E}" presName="hierRoot1" presStyleCnt="0"/>
      <dgm:spPr/>
    </dgm:pt>
    <dgm:pt modelId="{B6543FB1-FED6-D843-9128-715343D11DC4}" type="pres">
      <dgm:prSet presAssocID="{B7FE93E9-114B-4571-AD45-E8C03C7E9F8E}" presName="composite" presStyleCnt="0"/>
      <dgm:spPr/>
    </dgm:pt>
    <dgm:pt modelId="{C74E87B9-146A-854E-8D60-400D382EDE30}" type="pres">
      <dgm:prSet presAssocID="{B7FE93E9-114B-4571-AD45-E8C03C7E9F8E}" presName="background" presStyleLbl="node0" presStyleIdx="2" presStyleCnt="4"/>
      <dgm:spPr/>
    </dgm:pt>
    <dgm:pt modelId="{B78B9152-3B98-DC43-BB66-87FE4D54F421}" type="pres">
      <dgm:prSet presAssocID="{B7FE93E9-114B-4571-AD45-E8C03C7E9F8E}" presName="text" presStyleLbl="fgAcc0" presStyleIdx="2" presStyleCnt="4">
        <dgm:presLayoutVars>
          <dgm:chPref val="3"/>
        </dgm:presLayoutVars>
      </dgm:prSet>
      <dgm:spPr/>
    </dgm:pt>
    <dgm:pt modelId="{F82BAA7A-E803-7D49-B4E1-F34FD6328531}" type="pres">
      <dgm:prSet presAssocID="{B7FE93E9-114B-4571-AD45-E8C03C7E9F8E}" presName="hierChild2" presStyleCnt="0"/>
      <dgm:spPr/>
    </dgm:pt>
    <dgm:pt modelId="{D18D39CE-8C01-404A-80C4-27BDCAFA3D0F}" type="pres">
      <dgm:prSet presAssocID="{F4E266EA-418A-4BC5-84F7-52E475D43C15}" presName="hierRoot1" presStyleCnt="0"/>
      <dgm:spPr/>
    </dgm:pt>
    <dgm:pt modelId="{C18AFC98-03AB-1048-8130-4DDF62B628F2}" type="pres">
      <dgm:prSet presAssocID="{F4E266EA-418A-4BC5-84F7-52E475D43C15}" presName="composite" presStyleCnt="0"/>
      <dgm:spPr/>
    </dgm:pt>
    <dgm:pt modelId="{CC7C25F4-9365-A248-ABA4-7BC0A8A29C5A}" type="pres">
      <dgm:prSet presAssocID="{F4E266EA-418A-4BC5-84F7-52E475D43C15}" presName="background" presStyleLbl="node0" presStyleIdx="3" presStyleCnt="4"/>
      <dgm:spPr/>
    </dgm:pt>
    <dgm:pt modelId="{D703FB2D-921D-1B44-AD78-FFE581E92A67}" type="pres">
      <dgm:prSet presAssocID="{F4E266EA-418A-4BC5-84F7-52E475D43C15}" presName="text" presStyleLbl="fgAcc0" presStyleIdx="3" presStyleCnt="4">
        <dgm:presLayoutVars>
          <dgm:chPref val="3"/>
        </dgm:presLayoutVars>
      </dgm:prSet>
      <dgm:spPr/>
    </dgm:pt>
    <dgm:pt modelId="{E32E0878-AA61-7241-98E8-3DFBFA25E18F}" type="pres">
      <dgm:prSet presAssocID="{F4E266EA-418A-4BC5-84F7-52E475D43C15}" presName="hierChild2" presStyleCnt="0"/>
      <dgm:spPr/>
    </dgm:pt>
  </dgm:ptLst>
  <dgm:cxnLst>
    <dgm:cxn modelId="{82864203-D8B5-A646-ACEB-F73074A6435C}" type="presOf" srcId="{B7FE93E9-114B-4571-AD45-E8C03C7E9F8E}" destId="{B78B9152-3B98-DC43-BB66-87FE4D54F421}" srcOrd="0" destOrd="0" presId="urn:microsoft.com/office/officeart/2005/8/layout/hierarchy1"/>
    <dgm:cxn modelId="{85203206-29F7-47F7-BB05-8420A5DF7F91}" srcId="{69B24517-7640-4B92-9726-051DAAA4B484}" destId="{859292F1-96B6-4F6A-939E-3317CD06AD4B}" srcOrd="1" destOrd="0" parTransId="{3DDD678B-BCC8-4ED5-9D66-9545EE1E2EA0}" sibTransId="{D32B2336-2B9F-4ED3-976A-EAB181E01626}"/>
    <dgm:cxn modelId="{7121DA31-42F0-6E4C-8756-20111D6CCD52}" type="presOf" srcId="{69B24517-7640-4B92-9726-051DAAA4B484}" destId="{4FFF7128-8B52-F744-8573-C62C475D2FA8}" srcOrd="0" destOrd="0" presId="urn:microsoft.com/office/officeart/2005/8/layout/hierarchy1"/>
    <dgm:cxn modelId="{B9434C3E-E87F-3146-8681-B408261EFC21}" type="presOf" srcId="{F4E266EA-418A-4BC5-84F7-52E475D43C15}" destId="{D703FB2D-921D-1B44-AD78-FFE581E92A67}" srcOrd="0" destOrd="0" presId="urn:microsoft.com/office/officeart/2005/8/layout/hierarchy1"/>
    <dgm:cxn modelId="{848B4E7E-D93B-47E4-A88A-C7A56EFF82C2}" srcId="{69B24517-7640-4B92-9726-051DAAA4B484}" destId="{ADB4FCBA-252E-44C4-B172-27C4567DD0A7}" srcOrd="0" destOrd="0" parTransId="{785E666C-9E5D-4E60-B315-6722790B0F01}" sibTransId="{E1098821-7B34-4067-892E-FD423E8CBE89}"/>
    <dgm:cxn modelId="{F01CDC7F-388B-AB4D-B8BC-653DBD0838C1}" type="presOf" srcId="{ADB4FCBA-252E-44C4-B172-27C4567DD0A7}" destId="{45F0D93C-6018-3D43-B1C7-774731E6BB3E}" srcOrd="0" destOrd="0" presId="urn:microsoft.com/office/officeart/2005/8/layout/hierarchy1"/>
    <dgm:cxn modelId="{B4A013CA-7A51-462C-B085-CC14D658ED9F}" srcId="{69B24517-7640-4B92-9726-051DAAA4B484}" destId="{F4E266EA-418A-4BC5-84F7-52E475D43C15}" srcOrd="3" destOrd="0" parTransId="{5F55D177-18F3-42E2-9A8E-21890E884B8F}" sibTransId="{A09C58C0-FF43-47D8-A575-41CC6755AD79}"/>
    <dgm:cxn modelId="{729985EE-33F9-7847-A470-03B5CFCA06BF}" type="presOf" srcId="{859292F1-96B6-4F6A-939E-3317CD06AD4B}" destId="{CC457FA2-BA96-3D49-B51B-E31EEE012FFD}" srcOrd="0" destOrd="0" presId="urn:microsoft.com/office/officeart/2005/8/layout/hierarchy1"/>
    <dgm:cxn modelId="{5B50E1F6-9A05-4958-A0E1-7EA87FC1582F}" srcId="{69B24517-7640-4B92-9726-051DAAA4B484}" destId="{B7FE93E9-114B-4571-AD45-E8C03C7E9F8E}" srcOrd="2" destOrd="0" parTransId="{C347B6B2-B11A-4194-8CE0-BD088D32CF6F}" sibTransId="{780573CD-2813-4EBA-AE06-4225FD9BB3D4}"/>
    <dgm:cxn modelId="{EB527C2A-76A6-7F4C-9223-0C4CC6A81739}" type="presParOf" srcId="{4FFF7128-8B52-F744-8573-C62C475D2FA8}" destId="{0DD56AB5-DA3A-BC40-BB8A-2C86D856E276}" srcOrd="0" destOrd="0" presId="urn:microsoft.com/office/officeart/2005/8/layout/hierarchy1"/>
    <dgm:cxn modelId="{82221335-AFD1-514B-88F8-081CB68125F2}" type="presParOf" srcId="{0DD56AB5-DA3A-BC40-BB8A-2C86D856E276}" destId="{BA4E54D9-C6EB-AC43-ADED-1C95FD9A5D44}" srcOrd="0" destOrd="0" presId="urn:microsoft.com/office/officeart/2005/8/layout/hierarchy1"/>
    <dgm:cxn modelId="{64DE3D76-DBEA-244D-AC35-E6E6D0F5AAAC}" type="presParOf" srcId="{BA4E54D9-C6EB-AC43-ADED-1C95FD9A5D44}" destId="{70CAAABA-F8C2-B945-AA50-14458685AC38}" srcOrd="0" destOrd="0" presId="urn:microsoft.com/office/officeart/2005/8/layout/hierarchy1"/>
    <dgm:cxn modelId="{1A1DBA0A-7F97-BF4E-A43D-AA063C2173FB}" type="presParOf" srcId="{BA4E54D9-C6EB-AC43-ADED-1C95FD9A5D44}" destId="{45F0D93C-6018-3D43-B1C7-774731E6BB3E}" srcOrd="1" destOrd="0" presId="urn:microsoft.com/office/officeart/2005/8/layout/hierarchy1"/>
    <dgm:cxn modelId="{C1E518A6-422B-AF45-B5C4-C349D0E81AB6}" type="presParOf" srcId="{0DD56AB5-DA3A-BC40-BB8A-2C86D856E276}" destId="{3F5FB2A3-59B2-764C-896A-EBE4BFEF6E6F}" srcOrd="1" destOrd="0" presId="urn:microsoft.com/office/officeart/2005/8/layout/hierarchy1"/>
    <dgm:cxn modelId="{485149FF-AB21-0644-A578-6713ECC50D09}" type="presParOf" srcId="{4FFF7128-8B52-F744-8573-C62C475D2FA8}" destId="{257C8634-23B2-444E-BFA6-5FA8180A83C3}" srcOrd="1" destOrd="0" presId="urn:microsoft.com/office/officeart/2005/8/layout/hierarchy1"/>
    <dgm:cxn modelId="{ED156B61-D0FF-664D-9A21-487B0ADFC9A1}" type="presParOf" srcId="{257C8634-23B2-444E-BFA6-5FA8180A83C3}" destId="{B36F2A30-FE72-FD41-80A9-BD7B3B4431A7}" srcOrd="0" destOrd="0" presId="urn:microsoft.com/office/officeart/2005/8/layout/hierarchy1"/>
    <dgm:cxn modelId="{311D03D3-5371-AF48-A58A-A73DEE3C5FD5}" type="presParOf" srcId="{B36F2A30-FE72-FD41-80A9-BD7B3B4431A7}" destId="{B3996ED4-D60A-D342-950E-81CCF65C0A6C}" srcOrd="0" destOrd="0" presId="urn:microsoft.com/office/officeart/2005/8/layout/hierarchy1"/>
    <dgm:cxn modelId="{24BB1008-8236-B046-A3EE-A7E3E153CD48}" type="presParOf" srcId="{B36F2A30-FE72-FD41-80A9-BD7B3B4431A7}" destId="{CC457FA2-BA96-3D49-B51B-E31EEE012FFD}" srcOrd="1" destOrd="0" presId="urn:microsoft.com/office/officeart/2005/8/layout/hierarchy1"/>
    <dgm:cxn modelId="{346211E5-27AB-E640-B079-7F58A8DF9C1F}" type="presParOf" srcId="{257C8634-23B2-444E-BFA6-5FA8180A83C3}" destId="{AADF4EC7-F212-854F-898C-EF75A7862E1C}" srcOrd="1" destOrd="0" presId="urn:microsoft.com/office/officeart/2005/8/layout/hierarchy1"/>
    <dgm:cxn modelId="{8F8B40B6-0C7A-9F44-9260-1D6CB0F1A9A3}" type="presParOf" srcId="{4FFF7128-8B52-F744-8573-C62C475D2FA8}" destId="{1E474FDA-2C47-C449-BFD5-18D6450D364A}" srcOrd="2" destOrd="0" presId="urn:microsoft.com/office/officeart/2005/8/layout/hierarchy1"/>
    <dgm:cxn modelId="{4BE283AF-DD61-494C-9FBA-4AA4504FCF52}" type="presParOf" srcId="{1E474FDA-2C47-C449-BFD5-18D6450D364A}" destId="{B6543FB1-FED6-D843-9128-715343D11DC4}" srcOrd="0" destOrd="0" presId="urn:microsoft.com/office/officeart/2005/8/layout/hierarchy1"/>
    <dgm:cxn modelId="{F4B165C0-4A38-034A-A00A-930C51BE4A2A}" type="presParOf" srcId="{B6543FB1-FED6-D843-9128-715343D11DC4}" destId="{C74E87B9-146A-854E-8D60-400D382EDE30}" srcOrd="0" destOrd="0" presId="urn:microsoft.com/office/officeart/2005/8/layout/hierarchy1"/>
    <dgm:cxn modelId="{2782D31B-43FB-3A43-BEAE-CAFD5D483807}" type="presParOf" srcId="{B6543FB1-FED6-D843-9128-715343D11DC4}" destId="{B78B9152-3B98-DC43-BB66-87FE4D54F421}" srcOrd="1" destOrd="0" presId="urn:microsoft.com/office/officeart/2005/8/layout/hierarchy1"/>
    <dgm:cxn modelId="{FD04C599-450A-724A-AB78-6AC05D22AAD3}" type="presParOf" srcId="{1E474FDA-2C47-C449-BFD5-18D6450D364A}" destId="{F82BAA7A-E803-7D49-B4E1-F34FD6328531}" srcOrd="1" destOrd="0" presId="urn:microsoft.com/office/officeart/2005/8/layout/hierarchy1"/>
    <dgm:cxn modelId="{B2456996-A047-F64B-B56E-E2D34BD2C84F}" type="presParOf" srcId="{4FFF7128-8B52-F744-8573-C62C475D2FA8}" destId="{D18D39CE-8C01-404A-80C4-27BDCAFA3D0F}" srcOrd="3" destOrd="0" presId="urn:microsoft.com/office/officeart/2005/8/layout/hierarchy1"/>
    <dgm:cxn modelId="{FC9193E3-48AD-824C-921B-A05C8E14AEBD}" type="presParOf" srcId="{D18D39CE-8C01-404A-80C4-27BDCAFA3D0F}" destId="{C18AFC98-03AB-1048-8130-4DDF62B628F2}" srcOrd="0" destOrd="0" presId="urn:microsoft.com/office/officeart/2005/8/layout/hierarchy1"/>
    <dgm:cxn modelId="{7D75E555-B8B5-0047-9819-84CB8FB0D70D}" type="presParOf" srcId="{C18AFC98-03AB-1048-8130-4DDF62B628F2}" destId="{CC7C25F4-9365-A248-ABA4-7BC0A8A29C5A}" srcOrd="0" destOrd="0" presId="urn:microsoft.com/office/officeart/2005/8/layout/hierarchy1"/>
    <dgm:cxn modelId="{CA0C847D-FBE1-304D-B1B5-A8936FC1A858}" type="presParOf" srcId="{C18AFC98-03AB-1048-8130-4DDF62B628F2}" destId="{D703FB2D-921D-1B44-AD78-FFE581E92A67}" srcOrd="1" destOrd="0" presId="urn:microsoft.com/office/officeart/2005/8/layout/hierarchy1"/>
    <dgm:cxn modelId="{3C21F383-607A-1F4D-8802-66AF8AF6DF0F}" type="presParOf" srcId="{D18D39CE-8C01-404A-80C4-27BDCAFA3D0F}" destId="{E32E0878-AA61-7241-98E8-3DFBFA25E18F}"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669B0E7-CFAE-4663-B0D4-AAEC04DA6401}"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4DCCACCB-ED74-425B-93D5-29E5032FDA6F}">
      <dgm:prSet/>
      <dgm:spPr/>
      <dgm:t>
        <a:bodyPr/>
        <a:lstStyle/>
        <a:p>
          <a:r>
            <a:rPr lang="ru-RU" dirty="0"/>
            <a:t>Государства должны применять градированную и гибкую политику доверия</a:t>
          </a:r>
          <a:endParaRPr lang="en-US" dirty="0"/>
        </a:p>
      </dgm:t>
    </dgm:pt>
    <dgm:pt modelId="{F1C02069-C1A8-475D-BD2F-BBF68E3B07E1}" type="parTrans" cxnId="{10CD0B8F-EA94-4F22-9CE4-85E97A35699B}">
      <dgm:prSet/>
      <dgm:spPr/>
      <dgm:t>
        <a:bodyPr/>
        <a:lstStyle/>
        <a:p>
          <a:endParaRPr lang="en-US"/>
        </a:p>
      </dgm:t>
    </dgm:pt>
    <dgm:pt modelId="{08F82A03-619B-44A5-84AE-8DCA0F187537}" type="sibTrans" cxnId="{10CD0B8F-EA94-4F22-9CE4-85E97A35699B}">
      <dgm:prSet/>
      <dgm:spPr/>
      <dgm:t>
        <a:bodyPr/>
        <a:lstStyle/>
        <a:p>
          <a:endParaRPr lang="en-US"/>
        </a:p>
      </dgm:t>
    </dgm:pt>
    <dgm:pt modelId="{CC30D6C5-1475-4CDE-97B0-1FF681B3DBC3}">
      <dgm:prSet/>
      <dgm:spPr/>
      <dgm:t>
        <a:bodyPr/>
        <a:lstStyle/>
        <a:p>
          <a:r>
            <a:rPr lang="ru-RU" dirty="0"/>
            <a:t>Ответственность государства заключается в идентификации потенциальных целей для саботажа и определении тех из них, которые требуют защиты </a:t>
          </a:r>
        </a:p>
      </dgm:t>
    </dgm:pt>
    <dgm:pt modelId="{2719D3C8-A472-46DE-8610-B3391BC904AA}" type="parTrans" cxnId="{B940C680-D037-49FF-ACBD-3756761A64F9}">
      <dgm:prSet/>
      <dgm:spPr/>
      <dgm:t>
        <a:bodyPr/>
        <a:lstStyle/>
        <a:p>
          <a:endParaRPr lang="en-US"/>
        </a:p>
      </dgm:t>
    </dgm:pt>
    <dgm:pt modelId="{6F8566FE-3347-4735-8D75-B42ADE580827}" type="sibTrans" cxnId="{B940C680-D037-49FF-ACBD-3756761A64F9}">
      <dgm:prSet/>
      <dgm:spPr/>
      <dgm:t>
        <a:bodyPr/>
        <a:lstStyle/>
        <a:p>
          <a:endParaRPr lang="en-US"/>
        </a:p>
      </dgm:t>
    </dgm:pt>
    <dgm:pt modelId="{02E4BF2F-4E79-4407-A0D8-ACD0FFA0EF24}">
      <dgm:prSet/>
      <dgm:spPr/>
      <dgm:t>
        <a:bodyPr/>
        <a:lstStyle/>
        <a:p>
          <a:r>
            <a:rPr lang="ru-RU" dirty="0"/>
            <a:t>Необходимо заранее подготовить планы действий на случай прогнозируемых осложнений, которые могут произойти на границе</a:t>
          </a:r>
          <a:endParaRPr lang="en-US" dirty="0"/>
        </a:p>
      </dgm:t>
    </dgm:pt>
    <dgm:pt modelId="{98AB471C-79A1-4D82-A6A7-534E46E77FE4}" type="parTrans" cxnId="{DE90A61B-C636-4B93-A536-681ED9D84871}">
      <dgm:prSet/>
      <dgm:spPr/>
      <dgm:t>
        <a:bodyPr/>
        <a:lstStyle/>
        <a:p>
          <a:endParaRPr lang="en-US"/>
        </a:p>
      </dgm:t>
    </dgm:pt>
    <dgm:pt modelId="{23232C05-F9D2-40AE-BDC5-FCF47D5CFCF7}" type="sibTrans" cxnId="{DE90A61B-C636-4B93-A536-681ED9D84871}">
      <dgm:prSet/>
      <dgm:spPr/>
      <dgm:t>
        <a:bodyPr/>
        <a:lstStyle/>
        <a:p>
          <a:endParaRPr lang="en-US"/>
        </a:p>
      </dgm:t>
    </dgm:pt>
    <dgm:pt modelId="{451E87FE-49C1-4554-BD15-DFC03CC77D8D}">
      <dgm:prSet/>
      <dgm:spPr/>
      <dgm:t>
        <a:bodyPr/>
        <a:lstStyle/>
        <a:p>
          <a:r>
            <a:rPr lang="ru-RU" dirty="0"/>
            <a:t>Заключить все МоВ до отправки груза</a:t>
          </a:r>
          <a:r>
            <a:rPr lang="en-US" dirty="0"/>
            <a:t>.</a:t>
          </a:r>
        </a:p>
      </dgm:t>
    </dgm:pt>
    <dgm:pt modelId="{99BC7911-4743-4E16-83C5-CE44C4670347}" type="parTrans" cxnId="{2DF98A6F-516E-4B2E-B93E-93D01EE1CFFE}">
      <dgm:prSet/>
      <dgm:spPr/>
      <dgm:t>
        <a:bodyPr/>
        <a:lstStyle/>
        <a:p>
          <a:endParaRPr lang="en-US"/>
        </a:p>
      </dgm:t>
    </dgm:pt>
    <dgm:pt modelId="{27035987-1810-475E-8A57-5DEAE04929B0}" type="sibTrans" cxnId="{2DF98A6F-516E-4B2E-B93E-93D01EE1CFFE}">
      <dgm:prSet/>
      <dgm:spPr/>
      <dgm:t>
        <a:bodyPr/>
        <a:lstStyle/>
        <a:p>
          <a:endParaRPr lang="en-US"/>
        </a:p>
      </dgm:t>
    </dgm:pt>
    <dgm:pt modelId="{1EB1350A-7A7F-4FF7-A38B-BB09F6994DA0}" type="pres">
      <dgm:prSet presAssocID="{7669B0E7-CFAE-4663-B0D4-AAEC04DA6401}" presName="root" presStyleCnt="0">
        <dgm:presLayoutVars>
          <dgm:dir/>
          <dgm:resizeHandles val="exact"/>
        </dgm:presLayoutVars>
      </dgm:prSet>
      <dgm:spPr/>
    </dgm:pt>
    <dgm:pt modelId="{8F8264C3-45B6-4011-886A-B0F7CC522B20}" type="pres">
      <dgm:prSet presAssocID="{4DCCACCB-ED74-425B-93D5-29E5032FDA6F}" presName="compNode" presStyleCnt="0"/>
      <dgm:spPr/>
    </dgm:pt>
    <dgm:pt modelId="{E3627F8D-F3E0-4732-BCE9-4A695027F384}" type="pres">
      <dgm:prSet presAssocID="{4DCCACCB-ED74-425B-93D5-29E5032FDA6F}" presName="bgRect" presStyleLbl="bgShp" presStyleIdx="0" presStyleCnt="4"/>
      <dgm:spPr/>
    </dgm:pt>
    <dgm:pt modelId="{C89A0625-546C-4723-87B8-BB9EF31991FE}" type="pres">
      <dgm:prSet presAssocID="{4DCCACCB-ED74-425B-93D5-29E5032FDA6F}"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7A31E287-EBA7-4280-BC06-3E4A5987E581}" type="pres">
      <dgm:prSet presAssocID="{4DCCACCB-ED74-425B-93D5-29E5032FDA6F}" presName="spaceRect" presStyleCnt="0"/>
      <dgm:spPr/>
    </dgm:pt>
    <dgm:pt modelId="{E24A13CB-4F33-4FBB-B1C9-099B97F61FE5}" type="pres">
      <dgm:prSet presAssocID="{4DCCACCB-ED74-425B-93D5-29E5032FDA6F}" presName="parTx" presStyleLbl="revTx" presStyleIdx="0" presStyleCnt="4">
        <dgm:presLayoutVars>
          <dgm:chMax val="0"/>
          <dgm:chPref val="0"/>
        </dgm:presLayoutVars>
      </dgm:prSet>
      <dgm:spPr/>
    </dgm:pt>
    <dgm:pt modelId="{F5062A9C-4D29-4033-9E60-BDE2F24963B7}" type="pres">
      <dgm:prSet presAssocID="{08F82A03-619B-44A5-84AE-8DCA0F187537}" presName="sibTrans" presStyleCnt="0"/>
      <dgm:spPr/>
    </dgm:pt>
    <dgm:pt modelId="{DAA082A3-DDED-4625-8032-AFB07B9F8297}" type="pres">
      <dgm:prSet presAssocID="{CC30D6C5-1475-4CDE-97B0-1FF681B3DBC3}" presName="compNode" presStyleCnt="0"/>
      <dgm:spPr/>
    </dgm:pt>
    <dgm:pt modelId="{7030C271-441A-4EA8-BF46-0CEEB6420A00}" type="pres">
      <dgm:prSet presAssocID="{CC30D6C5-1475-4CDE-97B0-1FF681B3DBC3}" presName="bgRect" presStyleLbl="bgShp" presStyleIdx="1" presStyleCnt="4"/>
      <dgm:spPr/>
    </dgm:pt>
    <dgm:pt modelId="{38C4C01B-BAF8-4C81-8D90-586FB1F2D3A6}" type="pres">
      <dgm:prSet presAssocID="{CC30D6C5-1475-4CDE-97B0-1FF681B3DBC3}"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ullseye"/>
        </a:ext>
      </dgm:extLst>
    </dgm:pt>
    <dgm:pt modelId="{8D3D459C-EC31-4942-9E46-50DE5D9E83FA}" type="pres">
      <dgm:prSet presAssocID="{CC30D6C5-1475-4CDE-97B0-1FF681B3DBC3}" presName="spaceRect" presStyleCnt="0"/>
      <dgm:spPr/>
    </dgm:pt>
    <dgm:pt modelId="{65795547-3F08-46DE-A73A-E659F9F03D36}" type="pres">
      <dgm:prSet presAssocID="{CC30D6C5-1475-4CDE-97B0-1FF681B3DBC3}" presName="parTx" presStyleLbl="revTx" presStyleIdx="1" presStyleCnt="4">
        <dgm:presLayoutVars>
          <dgm:chMax val="0"/>
          <dgm:chPref val="0"/>
        </dgm:presLayoutVars>
      </dgm:prSet>
      <dgm:spPr/>
    </dgm:pt>
    <dgm:pt modelId="{5041F4D6-4DCF-4C17-B638-B7620FA9A18D}" type="pres">
      <dgm:prSet presAssocID="{6F8566FE-3347-4735-8D75-B42ADE580827}" presName="sibTrans" presStyleCnt="0"/>
      <dgm:spPr/>
    </dgm:pt>
    <dgm:pt modelId="{3C4EF839-10A2-42EE-9DD0-BB4609588B38}" type="pres">
      <dgm:prSet presAssocID="{02E4BF2F-4E79-4407-A0D8-ACD0FFA0EF24}" presName="compNode" presStyleCnt="0"/>
      <dgm:spPr/>
    </dgm:pt>
    <dgm:pt modelId="{EAA07DD1-EA16-48B1-A995-6FC6CC3138F0}" type="pres">
      <dgm:prSet presAssocID="{02E4BF2F-4E79-4407-A0D8-ACD0FFA0EF24}" presName="bgRect" presStyleLbl="bgShp" presStyleIdx="2" presStyleCnt="4"/>
      <dgm:spPr/>
    </dgm:pt>
    <dgm:pt modelId="{960F0943-5A84-4D13-BBE6-B88FCED5FA2E}" type="pres">
      <dgm:prSet presAssocID="{02E4BF2F-4E79-4407-A0D8-ACD0FFA0EF24}"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Irritant"/>
        </a:ext>
      </dgm:extLst>
    </dgm:pt>
    <dgm:pt modelId="{CF0F5DF4-AEEB-412D-8A61-69787C6DED9F}" type="pres">
      <dgm:prSet presAssocID="{02E4BF2F-4E79-4407-A0D8-ACD0FFA0EF24}" presName="spaceRect" presStyleCnt="0"/>
      <dgm:spPr/>
    </dgm:pt>
    <dgm:pt modelId="{F6C361C0-B3B2-481E-A947-D3C64AC3953A}" type="pres">
      <dgm:prSet presAssocID="{02E4BF2F-4E79-4407-A0D8-ACD0FFA0EF24}" presName="parTx" presStyleLbl="revTx" presStyleIdx="2" presStyleCnt="4">
        <dgm:presLayoutVars>
          <dgm:chMax val="0"/>
          <dgm:chPref val="0"/>
        </dgm:presLayoutVars>
      </dgm:prSet>
      <dgm:spPr/>
    </dgm:pt>
    <dgm:pt modelId="{896E60AB-2E33-4075-AC5A-90BBA080600E}" type="pres">
      <dgm:prSet presAssocID="{23232C05-F9D2-40AE-BDC5-FCF47D5CFCF7}" presName="sibTrans" presStyleCnt="0"/>
      <dgm:spPr/>
    </dgm:pt>
    <dgm:pt modelId="{B3598F41-D00D-4534-B423-BAE5E64AFED8}" type="pres">
      <dgm:prSet presAssocID="{451E87FE-49C1-4554-BD15-DFC03CC77D8D}" presName="compNode" presStyleCnt="0"/>
      <dgm:spPr/>
    </dgm:pt>
    <dgm:pt modelId="{FD56FCFA-73E2-4B8E-9E53-F4A5120E6887}" type="pres">
      <dgm:prSet presAssocID="{451E87FE-49C1-4554-BD15-DFC03CC77D8D}" presName="bgRect" presStyleLbl="bgShp" presStyleIdx="3" presStyleCnt="4"/>
      <dgm:spPr/>
    </dgm:pt>
    <dgm:pt modelId="{D461B065-DDFB-4584-88D7-69D47DC2D0A4}" type="pres">
      <dgm:prSet presAssocID="{451E87FE-49C1-4554-BD15-DFC03CC77D8D}"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us"/>
        </a:ext>
      </dgm:extLst>
    </dgm:pt>
    <dgm:pt modelId="{C1BC4BEB-5B7D-4735-8BC5-43EDB86CE980}" type="pres">
      <dgm:prSet presAssocID="{451E87FE-49C1-4554-BD15-DFC03CC77D8D}" presName="spaceRect" presStyleCnt="0"/>
      <dgm:spPr/>
    </dgm:pt>
    <dgm:pt modelId="{24B21FCE-2FE7-4E09-8079-2DE7C698BECD}" type="pres">
      <dgm:prSet presAssocID="{451E87FE-49C1-4554-BD15-DFC03CC77D8D}" presName="parTx" presStyleLbl="revTx" presStyleIdx="3" presStyleCnt="4">
        <dgm:presLayoutVars>
          <dgm:chMax val="0"/>
          <dgm:chPref val="0"/>
        </dgm:presLayoutVars>
      </dgm:prSet>
      <dgm:spPr/>
    </dgm:pt>
  </dgm:ptLst>
  <dgm:cxnLst>
    <dgm:cxn modelId="{DE90A61B-C636-4B93-A536-681ED9D84871}" srcId="{7669B0E7-CFAE-4663-B0D4-AAEC04DA6401}" destId="{02E4BF2F-4E79-4407-A0D8-ACD0FFA0EF24}" srcOrd="2" destOrd="0" parTransId="{98AB471C-79A1-4D82-A6A7-534E46E77FE4}" sibTransId="{23232C05-F9D2-40AE-BDC5-FCF47D5CFCF7}"/>
    <dgm:cxn modelId="{3804713C-A4C6-4684-9C37-C9B286E315AC}" type="presOf" srcId="{02E4BF2F-4E79-4407-A0D8-ACD0FFA0EF24}" destId="{F6C361C0-B3B2-481E-A947-D3C64AC3953A}" srcOrd="0" destOrd="0" presId="urn:microsoft.com/office/officeart/2018/2/layout/IconVerticalSolidList"/>
    <dgm:cxn modelId="{1DEE7B6D-4E44-4CC2-991F-8EED83C70335}" type="presOf" srcId="{451E87FE-49C1-4554-BD15-DFC03CC77D8D}" destId="{24B21FCE-2FE7-4E09-8079-2DE7C698BECD}" srcOrd="0" destOrd="0" presId="urn:microsoft.com/office/officeart/2018/2/layout/IconVerticalSolidList"/>
    <dgm:cxn modelId="{2DF98A6F-516E-4B2E-B93E-93D01EE1CFFE}" srcId="{7669B0E7-CFAE-4663-B0D4-AAEC04DA6401}" destId="{451E87FE-49C1-4554-BD15-DFC03CC77D8D}" srcOrd="3" destOrd="0" parTransId="{99BC7911-4743-4E16-83C5-CE44C4670347}" sibTransId="{27035987-1810-475E-8A57-5DEAE04929B0}"/>
    <dgm:cxn modelId="{B940C680-D037-49FF-ACBD-3756761A64F9}" srcId="{7669B0E7-CFAE-4663-B0D4-AAEC04DA6401}" destId="{CC30D6C5-1475-4CDE-97B0-1FF681B3DBC3}" srcOrd="1" destOrd="0" parTransId="{2719D3C8-A472-46DE-8610-B3391BC904AA}" sibTransId="{6F8566FE-3347-4735-8D75-B42ADE580827}"/>
    <dgm:cxn modelId="{B5C7D386-37BC-4B13-A7FC-059C31411950}" type="presOf" srcId="{CC30D6C5-1475-4CDE-97B0-1FF681B3DBC3}" destId="{65795547-3F08-46DE-A73A-E659F9F03D36}" srcOrd="0" destOrd="0" presId="urn:microsoft.com/office/officeart/2018/2/layout/IconVerticalSolidList"/>
    <dgm:cxn modelId="{10CD0B8F-EA94-4F22-9CE4-85E97A35699B}" srcId="{7669B0E7-CFAE-4663-B0D4-AAEC04DA6401}" destId="{4DCCACCB-ED74-425B-93D5-29E5032FDA6F}" srcOrd="0" destOrd="0" parTransId="{F1C02069-C1A8-475D-BD2F-BBF68E3B07E1}" sibTransId="{08F82A03-619B-44A5-84AE-8DCA0F187537}"/>
    <dgm:cxn modelId="{8714E3B6-EF9D-432A-A309-027FE6E850AA}" type="presOf" srcId="{4DCCACCB-ED74-425B-93D5-29E5032FDA6F}" destId="{E24A13CB-4F33-4FBB-B1C9-099B97F61FE5}" srcOrd="0" destOrd="0" presId="urn:microsoft.com/office/officeart/2018/2/layout/IconVerticalSolidList"/>
    <dgm:cxn modelId="{A4CFAEDE-4B6B-4B8C-A9B5-C8B9B34BE68E}" type="presOf" srcId="{7669B0E7-CFAE-4663-B0D4-AAEC04DA6401}" destId="{1EB1350A-7A7F-4FF7-A38B-BB09F6994DA0}" srcOrd="0" destOrd="0" presId="urn:microsoft.com/office/officeart/2018/2/layout/IconVerticalSolidList"/>
    <dgm:cxn modelId="{52ABD0A4-9DFA-4FEA-9E0B-988F317E029B}" type="presParOf" srcId="{1EB1350A-7A7F-4FF7-A38B-BB09F6994DA0}" destId="{8F8264C3-45B6-4011-886A-B0F7CC522B20}" srcOrd="0" destOrd="0" presId="urn:microsoft.com/office/officeart/2018/2/layout/IconVerticalSolidList"/>
    <dgm:cxn modelId="{FDAC62D8-CC3B-4232-A2DA-7CF7487D647A}" type="presParOf" srcId="{8F8264C3-45B6-4011-886A-B0F7CC522B20}" destId="{E3627F8D-F3E0-4732-BCE9-4A695027F384}" srcOrd="0" destOrd="0" presId="urn:microsoft.com/office/officeart/2018/2/layout/IconVerticalSolidList"/>
    <dgm:cxn modelId="{8F6FEEC9-C326-40CC-BBD0-489DDF71AFB5}" type="presParOf" srcId="{8F8264C3-45B6-4011-886A-B0F7CC522B20}" destId="{C89A0625-546C-4723-87B8-BB9EF31991FE}" srcOrd="1" destOrd="0" presId="urn:microsoft.com/office/officeart/2018/2/layout/IconVerticalSolidList"/>
    <dgm:cxn modelId="{F5C16AEE-F2F8-4D5B-8ABF-A775F260E754}" type="presParOf" srcId="{8F8264C3-45B6-4011-886A-B0F7CC522B20}" destId="{7A31E287-EBA7-4280-BC06-3E4A5987E581}" srcOrd="2" destOrd="0" presId="urn:microsoft.com/office/officeart/2018/2/layout/IconVerticalSolidList"/>
    <dgm:cxn modelId="{EF3BEBEF-4761-424C-AF5C-DA31229906E6}" type="presParOf" srcId="{8F8264C3-45B6-4011-886A-B0F7CC522B20}" destId="{E24A13CB-4F33-4FBB-B1C9-099B97F61FE5}" srcOrd="3" destOrd="0" presId="urn:microsoft.com/office/officeart/2018/2/layout/IconVerticalSolidList"/>
    <dgm:cxn modelId="{95B4A89A-AB1F-454A-8FCC-49D1703EFD7D}" type="presParOf" srcId="{1EB1350A-7A7F-4FF7-A38B-BB09F6994DA0}" destId="{F5062A9C-4D29-4033-9E60-BDE2F24963B7}" srcOrd="1" destOrd="0" presId="urn:microsoft.com/office/officeart/2018/2/layout/IconVerticalSolidList"/>
    <dgm:cxn modelId="{2FD93A9D-9F5F-442E-AA7D-F128997C2A39}" type="presParOf" srcId="{1EB1350A-7A7F-4FF7-A38B-BB09F6994DA0}" destId="{DAA082A3-DDED-4625-8032-AFB07B9F8297}" srcOrd="2" destOrd="0" presId="urn:microsoft.com/office/officeart/2018/2/layout/IconVerticalSolidList"/>
    <dgm:cxn modelId="{BE620F20-91B4-4944-B3AF-FA7559444476}" type="presParOf" srcId="{DAA082A3-DDED-4625-8032-AFB07B9F8297}" destId="{7030C271-441A-4EA8-BF46-0CEEB6420A00}" srcOrd="0" destOrd="0" presId="urn:microsoft.com/office/officeart/2018/2/layout/IconVerticalSolidList"/>
    <dgm:cxn modelId="{39854F90-74E7-4A7B-9A46-FAF7559D77B8}" type="presParOf" srcId="{DAA082A3-DDED-4625-8032-AFB07B9F8297}" destId="{38C4C01B-BAF8-4C81-8D90-586FB1F2D3A6}" srcOrd="1" destOrd="0" presId="urn:microsoft.com/office/officeart/2018/2/layout/IconVerticalSolidList"/>
    <dgm:cxn modelId="{2C7F24F4-F0D5-49D7-B133-012119A3DE30}" type="presParOf" srcId="{DAA082A3-DDED-4625-8032-AFB07B9F8297}" destId="{8D3D459C-EC31-4942-9E46-50DE5D9E83FA}" srcOrd="2" destOrd="0" presId="urn:microsoft.com/office/officeart/2018/2/layout/IconVerticalSolidList"/>
    <dgm:cxn modelId="{0B2FDC75-8928-4068-983F-AC2262618675}" type="presParOf" srcId="{DAA082A3-DDED-4625-8032-AFB07B9F8297}" destId="{65795547-3F08-46DE-A73A-E659F9F03D36}" srcOrd="3" destOrd="0" presId="urn:microsoft.com/office/officeart/2018/2/layout/IconVerticalSolidList"/>
    <dgm:cxn modelId="{E5FB103C-DA7B-45E3-AA0A-928E46059FBB}" type="presParOf" srcId="{1EB1350A-7A7F-4FF7-A38B-BB09F6994DA0}" destId="{5041F4D6-4DCF-4C17-B638-B7620FA9A18D}" srcOrd="3" destOrd="0" presId="urn:microsoft.com/office/officeart/2018/2/layout/IconVerticalSolidList"/>
    <dgm:cxn modelId="{E89FDE64-94C4-43AE-B24C-BA843C20EBF0}" type="presParOf" srcId="{1EB1350A-7A7F-4FF7-A38B-BB09F6994DA0}" destId="{3C4EF839-10A2-42EE-9DD0-BB4609588B38}" srcOrd="4" destOrd="0" presId="urn:microsoft.com/office/officeart/2018/2/layout/IconVerticalSolidList"/>
    <dgm:cxn modelId="{6E4A2AEA-2FD5-4E08-B701-22B5D0F3FB53}" type="presParOf" srcId="{3C4EF839-10A2-42EE-9DD0-BB4609588B38}" destId="{EAA07DD1-EA16-48B1-A995-6FC6CC3138F0}" srcOrd="0" destOrd="0" presId="urn:microsoft.com/office/officeart/2018/2/layout/IconVerticalSolidList"/>
    <dgm:cxn modelId="{05DAD4CB-381D-4260-9CDA-CA78F9EBDC77}" type="presParOf" srcId="{3C4EF839-10A2-42EE-9DD0-BB4609588B38}" destId="{960F0943-5A84-4D13-BBE6-B88FCED5FA2E}" srcOrd="1" destOrd="0" presId="urn:microsoft.com/office/officeart/2018/2/layout/IconVerticalSolidList"/>
    <dgm:cxn modelId="{EEB0B1A9-85F3-4901-A615-E2C232886AE6}" type="presParOf" srcId="{3C4EF839-10A2-42EE-9DD0-BB4609588B38}" destId="{CF0F5DF4-AEEB-412D-8A61-69787C6DED9F}" srcOrd="2" destOrd="0" presId="urn:microsoft.com/office/officeart/2018/2/layout/IconVerticalSolidList"/>
    <dgm:cxn modelId="{5882EE5E-CD4D-4941-8E85-7FB56D8653B9}" type="presParOf" srcId="{3C4EF839-10A2-42EE-9DD0-BB4609588B38}" destId="{F6C361C0-B3B2-481E-A947-D3C64AC3953A}" srcOrd="3" destOrd="0" presId="urn:microsoft.com/office/officeart/2018/2/layout/IconVerticalSolidList"/>
    <dgm:cxn modelId="{17644084-D669-4DCA-A564-0199B58CE8D6}" type="presParOf" srcId="{1EB1350A-7A7F-4FF7-A38B-BB09F6994DA0}" destId="{896E60AB-2E33-4075-AC5A-90BBA080600E}" srcOrd="5" destOrd="0" presId="urn:microsoft.com/office/officeart/2018/2/layout/IconVerticalSolidList"/>
    <dgm:cxn modelId="{62C13390-F656-414F-9018-DABED592D97B}" type="presParOf" srcId="{1EB1350A-7A7F-4FF7-A38B-BB09F6994DA0}" destId="{B3598F41-D00D-4534-B423-BAE5E64AFED8}" srcOrd="6" destOrd="0" presId="urn:microsoft.com/office/officeart/2018/2/layout/IconVerticalSolidList"/>
    <dgm:cxn modelId="{BD00433E-B124-445D-BC85-E5D14BC960DF}" type="presParOf" srcId="{B3598F41-D00D-4534-B423-BAE5E64AFED8}" destId="{FD56FCFA-73E2-4B8E-9E53-F4A5120E6887}" srcOrd="0" destOrd="0" presId="urn:microsoft.com/office/officeart/2018/2/layout/IconVerticalSolidList"/>
    <dgm:cxn modelId="{1C8753EE-44F8-4967-BF84-6123FF39382F}" type="presParOf" srcId="{B3598F41-D00D-4534-B423-BAE5E64AFED8}" destId="{D461B065-DDFB-4584-88D7-69D47DC2D0A4}" srcOrd="1" destOrd="0" presId="urn:microsoft.com/office/officeart/2018/2/layout/IconVerticalSolidList"/>
    <dgm:cxn modelId="{269EB6DC-EE0A-4031-90E6-7AD467A676C2}" type="presParOf" srcId="{B3598F41-D00D-4534-B423-BAE5E64AFED8}" destId="{C1BC4BEB-5B7D-4735-8BC5-43EDB86CE980}" srcOrd="2" destOrd="0" presId="urn:microsoft.com/office/officeart/2018/2/layout/IconVerticalSolidList"/>
    <dgm:cxn modelId="{236875DB-343D-45B8-BF76-78DDFA247697}" type="presParOf" srcId="{B3598F41-D00D-4534-B423-BAE5E64AFED8}" destId="{24B21FCE-2FE7-4E09-8079-2DE7C698BECD}"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46703AC-F424-4E78-8974-89FABF919CDC}"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2E037123-466A-47F8-8E41-86189C39F2F6}">
      <dgm:prSet/>
      <dgm:spPr/>
      <dgm:t>
        <a:bodyPr/>
        <a:lstStyle/>
        <a:p>
          <a:r>
            <a:rPr lang="ru-RU" dirty="0"/>
            <a:t>В программе реагирования. Должны учитываться материалы вне регуляторного контроля</a:t>
          </a:r>
          <a:endParaRPr lang="en-US" dirty="0"/>
        </a:p>
      </dgm:t>
    </dgm:pt>
    <dgm:pt modelId="{B1B4D094-0242-4D03-AE7B-B7A734434BF9}" type="parTrans" cxnId="{40559387-43EC-4A3C-A4D2-55C433669905}">
      <dgm:prSet/>
      <dgm:spPr/>
      <dgm:t>
        <a:bodyPr/>
        <a:lstStyle/>
        <a:p>
          <a:endParaRPr lang="en-US"/>
        </a:p>
      </dgm:t>
    </dgm:pt>
    <dgm:pt modelId="{7433D635-C3E9-4EAF-89AF-052E87E75291}" type="sibTrans" cxnId="{40559387-43EC-4A3C-A4D2-55C433669905}">
      <dgm:prSet/>
      <dgm:spPr/>
      <dgm:t>
        <a:bodyPr/>
        <a:lstStyle/>
        <a:p>
          <a:endParaRPr lang="en-US"/>
        </a:p>
      </dgm:t>
    </dgm:pt>
    <dgm:pt modelId="{18A52667-74EF-484C-B0E4-9004BD3F48FA}">
      <dgm:prSet/>
      <dgm:spPr/>
      <dgm:t>
        <a:bodyPr/>
        <a:lstStyle/>
        <a:p>
          <a:r>
            <a:rPr lang="ru-RU" dirty="0"/>
            <a:t>Государство несет ответственность за информирование МАГАТЭ о потере контроля</a:t>
          </a:r>
          <a:endParaRPr lang="en-US" dirty="0"/>
        </a:p>
      </dgm:t>
    </dgm:pt>
    <dgm:pt modelId="{056010B0-2281-4A51-8013-502A307EFE2A}" type="parTrans" cxnId="{A3C6A92F-5F86-420E-A661-C43976C83335}">
      <dgm:prSet/>
      <dgm:spPr/>
      <dgm:t>
        <a:bodyPr/>
        <a:lstStyle/>
        <a:p>
          <a:endParaRPr lang="en-US"/>
        </a:p>
      </dgm:t>
    </dgm:pt>
    <dgm:pt modelId="{770A4B33-46BD-43DB-B04E-991B5A01E201}" type="sibTrans" cxnId="{A3C6A92F-5F86-420E-A661-C43976C83335}">
      <dgm:prSet/>
      <dgm:spPr/>
      <dgm:t>
        <a:bodyPr/>
        <a:lstStyle/>
        <a:p>
          <a:endParaRPr lang="en-US"/>
        </a:p>
      </dgm:t>
    </dgm:pt>
    <dgm:pt modelId="{59E9F2AD-B389-465C-8145-B52790CADFFD}">
      <dgm:prSet/>
      <dgm:spPr/>
      <dgm:t>
        <a:bodyPr/>
        <a:lstStyle/>
        <a:p>
          <a:r>
            <a:rPr lang="ru-RU" dirty="0"/>
            <a:t>Информирование пограничных государств</a:t>
          </a:r>
          <a:endParaRPr lang="en-US" dirty="0"/>
        </a:p>
      </dgm:t>
    </dgm:pt>
    <dgm:pt modelId="{4DE1E6D9-C353-43BE-A4AC-158162DF8F4C}" type="parTrans" cxnId="{35C3C7C4-A2A2-43CE-BDFA-C9BF9355A5AC}">
      <dgm:prSet/>
      <dgm:spPr/>
      <dgm:t>
        <a:bodyPr/>
        <a:lstStyle/>
        <a:p>
          <a:endParaRPr lang="en-US"/>
        </a:p>
      </dgm:t>
    </dgm:pt>
    <dgm:pt modelId="{E03250A1-8FD5-4072-895A-F883DDF73ED6}" type="sibTrans" cxnId="{35C3C7C4-A2A2-43CE-BDFA-C9BF9355A5AC}">
      <dgm:prSet/>
      <dgm:spPr/>
      <dgm:t>
        <a:bodyPr/>
        <a:lstStyle/>
        <a:p>
          <a:endParaRPr lang="en-US"/>
        </a:p>
      </dgm:t>
    </dgm:pt>
    <dgm:pt modelId="{E12EECE0-5079-4447-B7C9-2984361321B5}" type="pres">
      <dgm:prSet presAssocID="{146703AC-F424-4E78-8974-89FABF919CDC}" presName="root" presStyleCnt="0">
        <dgm:presLayoutVars>
          <dgm:dir/>
          <dgm:resizeHandles val="exact"/>
        </dgm:presLayoutVars>
      </dgm:prSet>
      <dgm:spPr/>
    </dgm:pt>
    <dgm:pt modelId="{C4888A28-D3E9-4C95-87AF-924CCCA79ADC}" type="pres">
      <dgm:prSet presAssocID="{2E037123-466A-47F8-8E41-86189C39F2F6}" presName="compNode" presStyleCnt="0"/>
      <dgm:spPr/>
    </dgm:pt>
    <dgm:pt modelId="{296F1AEF-3EC4-497A-8204-45366645F84A}" type="pres">
      <dgm:prSet presAssocID="{2E037123-466A-47F8-8E41-86189C39F2F6}" presName="bgRect" presStyleLbl="bgShp" presStyleIdx="0" presStyleCnt="3"/>
      <dgm:spPr/>
    </dgm:pt>
    <dgm:pt modelId="{AC249A23-A7AA-4969-A2B0-53351200F9CD}" type="pres">
      <dgm:prSet presAssocID="{2E037123-466A-47F8-8E41-86189C39F2F6}" presName="iconRect" presStyleLbl="node1" presStyleIdx="0" presStyleCnt="3"/>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arcode"/>
        </a:ext>
      </dgm:extLst>
    </dgm:pt>
    <dgm:pt modelId="{EA6FC5FE-C47E-41ED-91AA-5BB8517985A5}" type="pres">
      <dgm:prSet presAssocID="{2E037123-466A-47F8-8E41-86189C39F2F6}" presName="spaceRect" presStyleCnt="0"/>
      <dgm:spPr/>
    </dgm:pt>
    <dgm:pt modelId="{541F9791-8122-4169-BB9F-15E91C05A6DB}" type="pres">
      <dgm:prSet presAssocID="{2E037123-466A-47F8-8E41-86189C39F2F6}" presName="parTx" presStyleLbl="revTx" presStyleIdx="0" presStyleCnt="3">
        <dgm:presLayoutVars>
          <dgm:chMax val="0"/>
          <dgm:chPref val="0"/>
        </dgm:presLayoutVars>
      </dgm:prSet>
      <dgm:spPr/>
    </dgm:pt>
    <dgm:pt modelId="{696FBBEE-8234-4C76-A8C2-2A9DAA898486}" type="pres">
      <dgm:prSet presAssocID="{7433D635-C3E9-4EAF-89AF-052E87E75291}" presName="sibTrans" presStyleCnt="0"/>
      <dgm:spPr/>
    </dgm:pt>
    <dgm:pt modelId="{31BA400B-E8F2-4C91-959E-2893D11044AC}" type="pres">
      <dgm:prSet presAssocID="{18A52667-74EF-484C-B0E4-9004BD3F48FA}" presName="compNode" presStyleCnt="0"/>
      <dgm:spPr/>
    </dgm:pt>
    <dgm:pt modelId="{A0776688-1D3F-4149-AD9A-0C348B97C324}" type="pres">
      <dgm:prSet presAssocID="{18A52667-74EF-484C-B0E4-9004BD3F48FA}" presName="bgRect" presStyleLbl="bgShp" presStyleIdx="1" presStyleCnt="3"/>
      <dgm:spPr/>
    </dgm:pt>
    <dgm:pt modelId="{48107D6F-2ACE-45F1-BDD1-40D4CBE7B8B4}" type="pres">
      <dgm:prSet presAssocID="{18A52667-74EF-484C-B0E4-9004BD3F48FA}" presName="iconRect" presStyleLbl="node1" presStyleIdx="1" presStyleCnt="3"/>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cument"/>
        </a:ext>
      </dgm:extLst>
    </dgm:pt>
    <dgm:pt modelId="{EACBE834-3164-4574-B359-0815B949B79D}" type="pres">
      <dgm:prSet presAssocID="{18A52667-74EF-484C-B0E4-9004BD3F48FA}" presName="spaceRect" presStyleCnt="0"/>
      <dgm:spPr/>
    </dgm:pt>
    <dgm:pt modelId="{756AA1F4-6F94-4D9D-9871-1B3C046F61D2}" type="pres">
      <dgm:prSet presAssocID="{18A52667-74EF-484C-B0E4-9004BD3F48FA}" presName="parTx" presStyleLbl="revTx" presStyleIdx="1" presStyleCnt="3">
        <dgm:presLayoutVars>
          <dgm:chMax val="0"/>
          <dgm:chPref val="0"/>
        </dgm:presLayoutVars>
      </dgm:prSet>
      <dgm:spPr/>
    </dgm:pt>
    <dgm:pt modelId="{9097A1A6-025F-43E3-8E96-1512DBED090E}" type="pres">
      <dgm:prSet presAssocID="{770A4B33-46BD-43DB-B04E-991B5A01E201}" presName="sibTrans" presStyleCnt="0"/>
      <dgm:spPr/>
    </dgm:pt>
    <dgm:pt modelId="{5F4A93C8-FF85-46A0-A612-1EAAA8A77167}" type="pres">
      <dgm:prSet presAssocID="{59E9F2AD-B389-465C-8145-B52790CADFFD}" presName="compNode" presStyleCnt="0"/>
      <dgm:spPr/>
    </dgm:pt>
    <dgm:pt modelId="{881A9FD1-F6D7-45E7-86F1-178AD42CD8D4}" type="pres">
      <dgm:prSet presAssocID="{59E9F2AD-B389-465C-8145-B52790CADFFD}" presName="bgRect" presStyleLbl="bgShp" presStyleIdx="2" presStyleCnt="3"/>
      <dgm:spPr/>
    </dgm:pt>
    <dgm:pt modelId="{09C853D7-C288-40AB-9CAC-652D0D2B8E3D}" type="pres">
      <dgm:prSet presAssocID="{59E9F2AD-B389-465C-8145-B52790CADFFD}" presName="iconRect" presStyleLbl="node1" presStyleIdx="2" presStyleCnt="3"/>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Earth Globe Americas"/>
        </a:ext>
      </dgm:extLst>
    </dgm:pt>
    <dgm:pt modelId="{32B5AC7C-0B1E-488C-9AD9-E808EFE72C6B}" type="pres">
      <dgm:prSet presAssocID="{59E9F2AD-B389-465C-8145-B52790CADFFD}" presName="spaceRect" presStyleCnt="0"/>
      <dgm:spPr/>
    </dgm:pt>
    <dgm:pt modelId="{D524C207-8021-4DC8-B158-0C7B57DB1C3D}" type="pres">
      <dgm:prSet presAssocID="{59E9F2AD-B389-465C-8145-B52790CADFFD}" presName="parTx" presStyleLbl="revTx" presStyleIdx="2" presStyleCnt="3">
        <dgm:presLayoutVars>
          <dgm:chMax val="0"/>
          <dgm:chPref val="0"/>
        </dgm:presLayoutVars>
      </dgm:prSet>
      <dgm:spPr/>
    </dgm:pt>
  </dgm:ptLst>
  <dgm:cxnLst>
    <dgm:cxn modelId="{50A6FD22-8DBB-4153-9E80-7FA56AD0357B}" type="presOf" srcId="{18A52667-74EF-484C-B0E4-9004BD3F48FA}" destId="{756AA1F4-6F94-4D9D-9871-1B3C046F61D2}" srcOrd="0" destOrd="0" presId="urn:microsoft.com/office/officeart/2018/2/layout/IconVerticalSolidList"/>
    <dgm:cxn modelId="{A3C6A92F-5F86-420E-A661-C43976C83335}" srcId="{146703AC-F424-4E78-8974-89FABF919CDC}" destId="{18A52667-74EF-484C-B0E4-9004BD3F48FA}" srcOrd="1" destOrd="0" parTransId="{056010B0-2281-4A51-8013-502A307EFE2A}" sibTransId="{770A4B33-46BD-43DB-B04E-991B5A01E201}"/>
    <dgm:cxn modelId="{00E4D240-725D-4D02-85CE-9F9561596503}" type="presOf" srcId="{59E9F2AD-B389-465C-8145-B52790CADFFD}" destId="{D524C207-8021-4DC8-B158-0C7B57DB1C3D}" srcOrd="0" destOrd="0" presId="urn:microsoft.com/office/officeart/2018/2/layout/IconVerticalSolidList"/>
    <dgm:cxn modelId="{40559387-43EC-4A3C-A4D2-55C433669905}" srcId="{146703AC-F424-4E78-8974-89FABF919CDC}" destId="{2E037123-466A-47F8-8E41-86189C39F2F6}" srcOrd="0" destOrd="0" parTransId="{B1B4D094-0242-4D03-AE7B-B7A734434BF9}" sibTransId="{7433D635-C3E9-4EAF-89AF-052E87E75291}"/>
    <dgm:cxn modelId="{6B455BB9-8394-459C-8051-BA2C86BCEDDE}" type="presOf" srcId="{2E037123-466A-47F8-8E41-86189C39F2F6}" destId="{541F9791-8122-4169-BB9F-15E91C05A6DB}" srcOrd="0" destOrd="0" presId="urn:microsoft.com/office/officeart/2018/2/layout/IconVerticalSolidList"/>
    <dgm:cxn modelId="{35C3C7C4-A2A2-43CE-BDFA-C9BF9355A5AC}" srcId="{146703AC-F424-4E78-8974-89FABF919CDC}" destId="{59E9F2AD-B389-465C-8145-B52790CADFFD}" srcOrd="2" destOrd="0" parTransId="{4DE1E6D9-C353-43BE-A4AC-158162DF8F4C}" sibTransId="{E03250A1-8FD5-4072-895A-F883DDF73ED6}"/>
    <dgm:cxn modelId="{745980C6-77E8-4869-A34C-88B20747799B}" type="presOf" srcId="{146703AC-F424-4E78-8974-89FABF919CDC}" destId="{E12EECE0-5079-4447-B7C9-2984361321B5}" srcOrd="0" destOrd="0" presId="urn:microsoft.com/office/officeart/2018/2/layout/IconVerticalSolidList"/>
    <dgm:cxn modelId="{199D2859-E21A-482D-AEF0-323D22B06768}" type="presParOf" srcId="{E12EECE0-5079-4447-B7C9-2984361321B5}" destId="{C4888A28-D3E9-4C95-87AF-924CCCA79ADC}" srcOrd="0" destOrd="0" presId="urn:microsoft.com/office/officeart/2018/2/layout/IconVerticalSolidList"/>
    <dgm:cxn modelId="{1D16014A-842A-499A-A18C-E31A8056527F}" type="presParOf" srcId="{C4888A28-D3E9-4C95-87AF-924CCCA79ADC}" destId="{296F1AEF-3EC4-497A-8204-45366645F84A}" srcOrd="0" destOrd="0" presId="urn:microsoft.com/office/officeart/2018/2/layout/IconVerticalSolidList"/>
    <dgm:cxn modelId="{09658479-F7C4-448F-8D2C-EF9250A91605}" type="presParOf" srcId="{C4888A28-D3E9-4C95-87AF-924CCCA79ADC}" destId="{AC249A23-A7AA-4969-A2B0-53351200F9CD}" srcOrd="1" destOrd="0" presId="urn:microsoft.com/office/officeart/2018/2/layout/IconVerticalSolidList"/>
    <dgm:cxn modelId="{3D66DD74-21E2-4077-9256-EF754A8F3DFD}" type="presParOf" srcId="{C4888A28-D3E9-4C95-87AF-924CCCA79ADC}" destId="{EA6FC5FE-C47E-41ED-91AA-5BB8517985A5}" srcOrd="2" destOrd="0" presId="urn:microsoft.com/office/officeart/2018/2/layout/IconVerticalSolidList"/>
    <dgm:cxn modelId="{7329EB5D-8BB9-4C6A-B9D8-B7E63EA32F25}" type="presParOf" srcId="{C4888A28-D3E9-4C95-87AF-924CCCA79ADC}" destId="{541F9791-8122-4169-BB9F-15E91C05A6DB}" srcOrd="3" destOrd="0" presId="urn:microsoft.com/office/officeart/2018/2/layout/IconVerticalSolidList"/>
    <dgm:cxn modelId="{130152F2-E9B3-461A-B283-68C3F91636BF}" type="presParOf" srcId="{E12EECE0-5079-4447-B7C9-2984361321B5}" destId="{696FBBEE-8234-4C76-A8C2-2A9DAA898486}" srcOrd="1" destOrd="0" presId="urn:microsoft.com/office/officeart/2018/2/layout/IconVerticalSolidList"/>
    <dgm:cxn modelId="{BB7B8A07-FD47-4C8D-8F28-E5FB1AC0133F}" type="presParOf" srcId="{E12EECE0-5079-4447-B7C9-2984361321B5}" destId="{31BA400B-E8F2-4C91-959E-2893D11044AC}" srcOrd="2" destOrd="0" presId="urn:microsoft.com/office/officeart/2018/2/layout/IconVerticalSolidList"/>
    <dgm:cxn modelId="{9B2DD8F1-607E-47EA-8CE0-96A04DAAD897}" type="presParOf" srcId="{31BA400B-E8F2-4C91-959E-2893D11044AC}" destId="{A0776688-1D3F-4149-AD9A-0C348B97C324}" srcOrd="0" destOrd="0" presId="urn:microsoft.com/office/officeart/2018/2/layout/IconVerticalSolidList"/>
    <dgm:cxn modelId="{76156217-DB79-4BE7-A1C5-5C75AC09CCB1}" type="presParOf" srcId="{31BA400B-E8F2-4C91-959E-2893D11044AC}" destId="{48107D6F-2ACE-45F1-BDD1-40D4CBE7B8B4}" srcOrd="1" destOrd="0" presId="urn:microsoft.com/office/officeart/2018/2/layout/IconVerticalSolidList"/>
    <dgm:cxn modelId="{AEE13112-D4F2-4D02-8C39-7D16BEEBACB6}" type="presParOf" srcId="{31BA400B-E8F2-4C91-959E-2893D11044AC}" destId="{EACBE834-3164-4574-B359-0815B949B79D}" srcOrd="2" destOrd="0" presId="urn:microsoft.com/office/officeart/2018/2/layout/IconVerticalSolidList"/>
    <dgm:cxn modelId="{FA1C6A7B-5427-4364-B557-A764F40FA0BD}" type="presParOf" srcId="{31BA400B-E8F2-4C91-959E-2893D11044AC}" destId="{756AA1F4-6F94-4D9D-9871-1B3C046F61D2}" srcOrd="3" destOrd="0" presId="urn:microsoft.com/office/officeart/2018/2/layout/IconVerticalSolidList"/>
    <dgm:cxn modelId="{BFDA20AA-78CF-4B2F-BACC-3768EBC2DE32}" type="presParOf" srcId="{E12EECE0-5079-4447-B7C9-2984361321B5}" destId="{9097A1A6-025F-43E3-8E96-1512DBED090E}" srcOrd="3" destOrd="0" presId="urn:microsoft.com/office/officeart/2018/2/layout/IconVerticalSolidList"/>
    <dgm:cxn modelId="{020359D4-02F9-44FE-AC8D-9C40E1C0DAC9}" type="presParOf" srcId="{E12EECE0-5079-4447-B7C9-2984361321B5}" destId="{5F4A93C8-FF85-46A0-A612-1EAAA8A77167}" srcOrd="4" destOrd="0" presId="urn:microsoft.com/office/officeart/2018/2/layout/IconVerticalSolidList"/>
    <dgm:cxn modelId="{B6E9BDDD-FAD5-434E-B060-7A0DC524CC63}" type="presParOf" srcId="{5F4A93C8-FF85-46A0-A612-1EAAA8A77167}" destId="{881A9FD1-F6D7-45E7-86F1-178AD42CD8D4}" srcOrd="0" destOrd="0" presId="urn:microsoft.com/office/officeart/2018/2/layout/IconVerticalSolidList"/>
    <dgm:cxn modelId="{A3BF77F1-94D0-49D9-B5A3-246AE8A066C7}" type="presParOf" srcId="{5F4A93C8-FF85-46A0-A612-1EAAA8A77167}" destId="{09C853D7-C288-40AB-9CAC-652D0D2B8E3D}" srcOrd="1" destOrd="0" presId="urn:microsoft.com/office/officeart/2018/2/layout/IconVerticalSolidList"/>
    <dgm:cxn modelId="{3C88F0C5-E956-4FFC-A8E8-89D64F5633B3}" type="presParOf" srcId="{5F4A93C8-FF85-46A0-A612-1EAAA8A77167}" destId="{32B5AC7C-0B1E-488C-9AD9-E808EFE72C6B}" srcOrd="2" destOrd="0" presId="urn:microsoft.com/office/officeart/2018/2/layout/IconVerticalSolidList"/>
    <dgm:cxn modelId="{9F59DD1A-4D66-4F8D-B50A-A5FCE61B4A12}" type="presParOf" srcId="{5F4A93C8-FF85-46A0-A612-1EAAA8A77167}" destId="{D524C207-8021-4DC8-B158-0C7B57DB1C3D}"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4240F5-2734-1442-87D0-8CB2E72E790B}">
      <dsp:nvSpPr>
        <dsp:cNvPr id="0" name=""/>
        <dsp:cNvSpPr/>
      </dsp:nvSpPr>
      <dsp:spPr>
        <a:xfrm>
          <a:off x="0" y="1894"/>
          <a:ext cx="860425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0FA042-33C0-1A43-8FF9-0B92831E2C5C}">
      <dsp:nvSpPr>
        <dsp:cNvPr id="0" name=""/>
        <dsp:cNvSpPr/>
      </dsp:nvSpPr>
      <dsp:spPr>
        <a:xfrm>
          <a:off x="0" y="1894"/>
          <a:ext cx="2001418" cy="41655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ru-RU" sz="2000" b="1" kern="1200" dirty="0"/>
            <a:t>Государство-отправитель должно</a:t>
          </a:r>
          <a:r>
            <a:rPr lang="en-US" sz="2000" b="1" kern="1200" dirty="0"/>
            <a:t>: </a:t>
          </a:r>
          <a:endParaRPr lang="en-US" sz="2000" kern="1200" dirty="0"/>
        </a:p>
      </dsp:txBody>
      <dsp:txXfrm>
        <a:off x="0" y="1894"/>
        <a:ext cx="2001418" cy="4165597"/>
      </dsp:txXfrm>
    </dsp:sp>
    <dsp:sp modelId="{D1055E32-2339-1748-AB43-BDF30C955715}">
      <dsp:nvSpPr>
        <dsp:cNvPr id="0" name=""/>
        <dsp:cNvSpPr/>
      </dsp:nvSpPr>
      <dsp:spPr>
        <a:xfrm>
          <a:off x="2125062" y="58028"/>
          <a:ext cx="6470706" cy="1122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ru-RU" sz="2000" b="1" kern="1200" dirty="0"/>
            <a:t>Убедиться, что все государства являются членами КФЗЯМ</a:t>
          </a:r>
          <a:endParaRPr lang="en-US" sz="2000" kern="1200" dirty="0"/>
        </a:p>
      </dsp:txBody>
      <dsp:txXfrm>
        <a:off x="2125062" y="58028"/>
        <a:ext cx="6470706" cy="1122684"/>
      </dsp:txXfrm>
    </dsp:sp>
    <dsp:sp modelId="{0705D3BD-CB22-6141-B4B3-7FD7E8EAD58D}">
      <dsp:nvSpPr>
        <dsp:cNvPr id="0" name=""/>
        <dsp:cNvSpPr/>
      </dsp:nvSpPr>
      <dsp:spPr>
        <a:xfrm>
          <a:off x="2001418" y="1180713"/>
          <a:ext cx="659435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2CF2E52-8982-7049-98AF-4B8535D63853}">
      <dsp:nvSpPr>
        <dsp:cNvPr id="0" name=""/>
        <dsp:cNvSpPr/>
      </dsp:nvSpPr>
      <dsp:spPr>
        <a:xfrm>
          <a:off x="2125062" y="1236847"/>
          <a:ext cx="6470706" cy="1122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ru-RU" sz="2000" b="1" kern="1200" dirty="0"/>
            <a:t>Заключить официальные соглашения по обеспечению физической защиты в соответствии с международными соглашениями</a:t>
          </a:r>
          <a:endParaRPr lang="en-US" sz="2000" kern="1200" dirty="0"/>
        </a:p>
      </dsp:txBody>
      <dsp:txXfrm>
        <a:off x="2125062" y="1236847"/>
        <a:ext cx="6470706" cy="1122684"/>
      </dsp:txXfrm>
    </dsp:sp>
    <dsp:sp modelId="{CA3D2B99-DC9C-E144-AE53-5619873B8089}">
      <dsp:nvSpPr>
        <dsp:cNvPr id="0" name=""/>
        <dsp:cNvSpPr/>
      </dsp:nvSpPr>
      <dsp:spPr>
        <a:xfrm>
          <a:off x="2001418" y="2359532"/>
          <a:ext cx="659435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87570D0-D8AB-614E-B228-CC6E053B2EA3}">
      <dsp:nvSpPr>
        <dsp:cNvPr id="0" name=""/>
        <dsp:cNvSpPr/>
      </dsp:nvSpPr>
      <dsp:spPr>
        <a:xfrm>
          <a:off x="2125062" y="2415667"/>
          <a:ext cx="6470706" cy="1122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ru-RU" sz="2000" b="1" kern="1200" dirty="0"/>
            <a:t>Получить официальные декларации, МоВ</a:t>
          </a:r>
          <a:endParaRPr lang="en-US" sz="2000" kern="1200" dirty="0"/>
        </a:p>
      </dsp:txBody>
      <dsp:txXfrm>
        <a:off x="2125062" y="2415667"/>
        <a:ext cx="6470706" cy="1122684"/>
      </dsp:txXfrm>
    </dsp:sp>
    <dsp:sp modelId="{0877C19D-866B-5A46-AE23-FEE3DD36FB77}">
      <dsp:nvSpPr>
        <dsp:cNvPr id="0" name=""/>
        <dsp:cNvSpPr/>
      </dsp:nvSpPr>
      <dsp:spPr>
        <a:xfrm>
          <a:off x="2001418" y="3538352"/>
          <a:ext cx="659435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FF6C68B-BFF6-5D4A-9D92-D420351EC2E9}">
      <dsp:nvSpPr>
        <dsp:cNvPr id="0" name=""/>
        <dsp:cNvSpPr/>
      </dsp:nvSpPr>
      <dsp:spPr>
        <a:xfrm>
          <a:off x="2125062" y="3594486"/>
          <a:ext cx="6470706" cy="1122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ru-RU" sz="2000" b="1" kern="1200" dirty="0"/>
            <a:t>Удостовериться, что лицензии и разрешения были выданы. </a:t>
          </a:r>
          <a:endParaRPr lang="en-US" sz="2000" kern="1200" dirty="0"/>
        </a:p>
      </dsp:txBody>
      <dsp:txXfrm>
        <a:off x="2125062" y="3594486"/>
        <a:ext cx="6470706" cy="1122684"/>
      </dsp:txXfrm>
    </dsp:sp>
    <dsp:sp modelId="{5BD8F021-195A-494B-83EC-A554006765B0}">
      <dsp:nvSpPr>
        <dsp:cNvPr id="0" name=""/>
        <dsp:cNvSpPr/>
      </dsp:nvSpPr>
      <dsp:spPr>
        <a:xfrm>
          <a:off x="2001418" y="4717171"/>
          <a:ext cx="659435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EB9984-A4D9-8846-B153-54365BCCCF36}">
      <dsp:nvSpPr>
        <dsp:cNvPr id="0" name=""/>
        <dsp:cNvSpPr/>
      </dsp:nvSpPr>
      <dsp:spPr>
        <a:xfrm>
          <a:off x="0" y="8051"/>
          <a:ext cx="4495800" cy="163215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ru-RU" sz="3100" kern="1200" dirty="0"/>
            <a:t>Протокол по реагированию на нештатные ситуации</a:t>
          </a:r>
          <a:endParaRPr lang="en-US" sz="3100" kern="1200" dirty="0"/>
        </a:p>
      </dsp:txBody>
      <dsp:txXfrm>
        <a:off x="79675" y="87726"/>
        <a:ext cx="4336450" cy="1472800"/>
      </dsp:txXfrm>
    </dsp:sp>
    <dsp:sp modelId="{1CFEADB5-8D1C-C44D-A380-3F5353A75A07}">
      <dsp:nvSpPr>
        <dsp:cNvPr id="0" name=""/>
        <dsp:cNvSpPr/>
      </dsp:nvSpPr>
      <dsp:spPr>
        <a:xfrm>
          <a:off x="0" y="1729481"/>
          <a:ext cx="4495800" cy="163215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ru-RU" sz="3100" kern="1200" dirty="0"/>
            <a:t>Меморандумы о взаимопонимании (МоВ)</a:t>
          </a:r>
          <a:endParaRPr lang="en-US" sz="3100" kern="1200" dirty="0"/>
        </a:p>
      </dsp:txBody>
      <dsp:txXfrm>
        <a:off x="79675" y="1809156"/>
        <a:ext cx="4336450" cy="1472800"/>
      </dsp:txXfrm>
    </dsp:sp>
    <dsp:sp modelId="{49E26C77-0290-8649-8CD5-EB01185AC2ED}">
      <dsp:nvSpPr>
        <dsp:cNvPr id="0" name=""/>
        <dsp:cNvSpPr/>
      </dsp:nvSpPr>
      <dsp:spPr>
        <a:xfrm>
          <a:off x="0" y="3450911"/>
          <a:ext cx="4495800" cy="163215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ru-RU" sz="3100" kern="1200" dirty="0"/>
            <a:t>Двусторонний план транспортной безопасности</a:t>
          </a:r>
          <a:endParaRPr lang="en-US" sz="3100" kern="1200" dirty="0"/>
        </a:p>
      </dsp:txBody>
      <dsp:txXfrm>
        <a:off x="79675" y="3530586"/>
        <a:ext cx="4336450" cy="14728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CAAABA-F8C2-B945-AA50-14458685AC38}">
      <dsp:nvSpPr>
        <dsp:cNvPr id="0" name=""/>
        <dsp:cNvSpPr/>
      </dsp:nvSpPr>
      <dsp:spPr>
        <a:xfrm>
          <a:off x="2520" y="1721161"/>
          <a:ext cx="1799834" cy="1142894"/>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45F0D93C-6018-3D43-B1C7-774731E6BB3E}">
      <dsp:nvSpPr>
        <dsp:cNvPr id="0" name=""/>
        <dsp:cNvSpPr/>
      </dsp:nvSpPr>
      <dsp:spPr>
        <a:xfrm>
          <a:off x="202502" y="1911143"/>
          <a:ext cx="1799834" cy="114289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ru-RU" sz="1600" kern="1200" dirty="0"/>
            <a:t>Распределение обязанностей за физическую защиту </a:t>
          </a:r>
          <a:endParaRPr lang="en-US" sz="1600" kern="1200" dirty="0"/>
        </a:p>
      </dsp:txBody>
      <dsp:txXfrm>
        <a:off x="235976" y="1944617"/>
        <a:ext cx="1732886" cy="1075946"/>
      </dsp:txXfrm>
    </dsp:sp>
    <dsp:sp modelId="{B3996ED4-D60A-D342-950E-81CCF65C0A6C}">
      <dsp:nvSpPr>
        <dsp:cNvPr id="0" name=""/>
        <dsp:cNvSpPr/>
      </dsp:nvSpPr>
      <dsp:spPr>
        <a:xfrm>
          <a:off x="2202318" y="1721161"/>
          <a:ext cx="1799834" cy="1142894"/>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CC457FA2-BA96-3D49-B51B-E31EEE012FFD}">
      <dsp:nvSpPr>
        <dsp:cNvPr id="0" name=""/>
        <dsp:cNvSpPr/>
      </dsp:nvSpPr>
      <dsp:spPr>
        <a:xfrm>
          <a:off x="2402299" y="1911143"/>
          <a:ext cx="1799834" cy="114289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ru-RU" sz="1600" kern="1200" dirty="0"/>
            <a:t>Реализация операторами и службой сопровождения</a:t>
          </a:r>
          <a:endParaRPr lang="en-US" sz="1600" kern="1200" dirty="0"/>
        </a:p>
      </dsp:txBody>
      <dsp:txXfrm>
        <a:off x="2435773" y="1944617"/>
        <a:ext cx="1732886" cy="1075946"/>
      </dsp:txXfrm>
    </dsp:sp>
    <dsp:sp modelId="{C74E87B9-146A-854E-8D60-400D382EDE30}">
      <dsp:nvSpPr>
        <dsp:cNvPr id="0" name=""/>
        <dsp:cNvSpPr/>
      </dsp:nvSpPr>
      <dsp:spPr>
        <a:xfrm>
          <a:off x="4402115" y="1721161"/>
          <a:ext cx="1799834" cy="1142894"/>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B78B9152-3B98-DC43-BB66-87FE4D54F421}">
      <dsp:nvSpPr>
        <dsp:cNvPr id="0" name=""/>
        <dsp:cNvSpPr/>
      </dsp:nvSpPr>
      <dsp:spPr>
        <a:xfrm>
          <a:off x="4602097" y="1911143"/>
          <a:ext cx="1799834" cy="114289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ru-RU" sz="1600" kern="1200" dirty="0"/>
            <a:t>Передача ответственности за физическую защиту</a:t>
          </a:r>
          <a:endParaRPr lang="en-US" sz="1600" kern="1200" dirty="0"/>
        </a:p>
      </dsp:txBody>
      <dsp:txXfrm>
        <a:off x="4635571" y="1944617"/>
        <a:ext cx="1732886" cy="1075946"/>
      </dsp:txXfrm>
    </dsp:sp>
    <dsp:sp modelId="{CC7C25F4-9365-A248-ABA4-7BC0A8A29C5A}">
      <dsp:nvSpPr>
        <dsp:cNvPr id="0" name=""/>
        <dsp:cNvSpPr/>
      </dsp:nvSpPr>
      <dsp:spPr>
        <a:xfrm>
          <a:off x="6601913" y="1721161"/>
          <a:ext cx="1799834" cy="1142894"/>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D703FB2D-921D-1B44-AD78-FFE581E92A67}">
      <dsp:nvSpPr>
        <dsp:cNvPr id="0" name=""/>
        <dsp:cNvSpPr/>
      </dsp:nvSpPr>
      <dsp:spPr>
        <a:xfrm>
          <a:off x="6801894" y="1911143"/>
          <a:ext cx="1799834" cy="114289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ru-RU" sz="1600" kern="1200" dirty="0"/>
            <a:t>Ответственность за реагирование</a:t>
          </a:r>
          <a:endParaRPr lang="en-US" sz="1600" kern="1200" dirty="0"/>
        </a:p>
      </dsp:txBody>
      <dsp:txXfrm>
        <a:off x="6835368" y="1944617"/>
        <a:ext cx="1732886" cy="107594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627F8D-F3E0-4732-BCE9-4A695027F384}">
      <dsp:nvSpPr>
        <dsp:cNvPr id="0" name=""/>
        <dsp:cNvSpPr/>
      </dsp:nvSpPr>
      <dsp:spPr>
        <a:xfrm>
          <a:off x="0" y="2429"/>
          <a:ext cx="5111749" cy="123121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89A0625-546C-4723-87B8-BB9EF31991FE}">
      <dsp:nvSpPr>
        <dsp:cNvPr id="0" name=""/>
        <dsp:cNvSpPr/>
      </dsp:nvSpPr>
      <dsp:spPr>
        <a:xfrm>
          <a:off x="372441" y="279451"/>
          <a:ext cx="677166" cy="677166"/>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24A13CB-4F33-4FBB-B1C9-099B97F61FE5}">
      <dsp:nvSpPr>
        <dsp:cNvPr id="0" name=""/>
        <dsp:cNvSpPr/>
      </dsp:nvSpPr>
      <dsp:spPr>
        <a:xfrm>
          <a:off x="1422049" y="2429"/>
          <a:ext cx="3689700" cy="12312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303" tIns="130303" rIns="130303" bIns="130303" numCol="1" spcCol="1270" anchor="ctr" anchorCtr="0">
          <a:noAutofit/>
        </a:bodyPr>
        <a:lstStyle/>
        <a:p>
          <a:pPr marL="0" lvl="0" indent="0" algn="l" defTabSz="622300">
            <a:lnSpc>
              <a:spcPct val="90000"/>
            </a:lnSpc>
            <a:spcBef>
              <a:spcPct val="0"/>
            </a:spcBef>
            <a:spcAft>
              <a:spcPct val="35000"/>
            </a:spcAft>
            <a:buNone/>
          </a:pPr>
          <a:r>
            <a:rPr lang="ru-RU" sz="1400" kern="1200" dirty="0"/>
            <a:t>Государства должны применять градированную и гибкую политику доверия</a:t>
          </a:r>
          <a:endParaRPr lang="en-US" sz="1400" kern="1200" dirty="0"/>
        </a:p>
      </dsp:txBody>
      <dsp:txXfrm>
        <a:off x="1422049" y="2429"/>
        <a:ext cx="3689700" cy="1231211"/>
      </dsp:txXfrm>
    </dsp:sp>
    <dsp:sp modelId="{7030C271-441A-4EA8-BF46-0CEEB6420A00}">
      <dsp:nvSpPr>
        <dsp:cNvPr id="0" name=""/>
        <dsp:cNvSpPr/>
      </dsp:nvSpPr>
      <dsp:spPr>
        <a:xfrm>
          <a:off x="0" y="1541443"/>
          <a:ext cx="5111749" cy="123121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8C4C01B-BAF8-4C81-8D90-586FB1F2D3A6}">
      <dsp:nvSpPr>
        <dsp:cNvPr id="0" name=""/>
        <dsp:cNvSpPr/>
      </dsp:nvSpPr>
      <dsp:spPr>
        <a:xfrm>
          <a:off x="372441" y="1818466"/>
          <a:ext cx="677166" cy="677166"/>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5795547-3F08-46DE-A73A-E659F9F03D36}">
      <dsp:nvSpPr>
        <dsp:cNvPr id="0" name=""/>
        <dsp:cNvSpPr/>
      </dsp:nvSpPr>
      <dsp:spPr>
        <a:xfrm>
          <a:off x="1422049" y="1541443"/>
          <a:ext cx="3689700" cy="12312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303" tIns="130303" rIns="130303" bIns="130303" numCol="1" spcCol="1270" anchor="ctr" anchorCtr="0">
          <a:noAutofit/>
        </a:bodyPr>
        <a:lstStyle/>
        <a:p>
          <a:pPr marL="0" lvl="0" indent="0" algn="l" defTabSz="622300">
            <a:lnSpc>
              <a:spcPct val="90000"/>
            </a:lnSpc>
            <a:spcBef>
              <a:spcPct val="0"/>
            </a:spcBef>
            <a:spcAft>
              <a:spcPct val="35000"/>
            </a:spcAft>
            <a:buNone/>
          </a:pPr>
          <a:r>
            <a:rPr lang="ru-RU" sz="1400" kern="1200" dirty="0"/>
            <a:t>Ответственность государства заключается в идентификации потенциальных целей для саботажа и определении тех из них, которые требуют защиты </a:t>
          </a:r>
        </a:p>
      </dsp:txBody>
      <dsp:txXfrm>
        <a:off x="1422049" y="1541443"/>
        <a:ext cx="3689700" cy="1231211"/>
      </dsp:txXfrm>
    </dsp:sp>
    <dsp:sp modelId="{EAA07DD1-EA16-48B1-A995-6FC6CC3138F0}">
      <dsp:nvSpPr>
        <dsp:cNvPr id="0" name=""/>
        <dsp:cNvSpPr/>
      </dsp:nvSpPr>
      <dsp:spPr>
        <a:xfrm>
          <a:off x="0" y="3080457"/>
          <a:ext cx="5111749" cy="123121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60F0943-5A84-4D13-BBE6-B88FCED5FA2E}">
      <dsp:nvSpPr>
        <dsp:cNvPr id="0" name=""/>
        <dsp:cNvSpPr/>
      </dsp:nvSpPr>
      <dsp:spPr>
        <a:xfrm>
          <a:off x="372441" y="3357480"/>
          <a:ext cx="677166" cy="677166"/>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6C361C0-B3B2-481E-A947-D3C64AC3953A}">
      <dsp:nvSpPr>
        <dsp:cNvPr id="0" name=""/>
        <dsp:cNvSpPr/>
      </dsp:nvSpPr>
      <dsp:spPr>
        <a:xfrm>
          <a:off x="1422049" y="3080457"/>
          <a:ext cx="3689700" cy="12312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303" tIns="130303" rIns="130303" bIns="130303" numCol="1" spcCol="1270" anchor="ctr" anchorCtr="0">
          <a:noAutofit/>
        </a:bodyPr>
        <a:lstStyle/>
        <a:p>
          <a:pPr marL="0" lvl="0" indent="0" algn="l" defTabSz="622300">
            <a:lnSpc>
              <a:spcPct val="90000"/>
            </a:lnSpc>
            <a:spcBef>
              <a:spcPct val="0"/>
            </a:spcBef>
            <a:spcAft>
              <a:spcPct val="35000"/>
            </a:spcAft>
            <a:buNone/>
          </a:pPr>
          <a:r>
            <a:rPr lang="ru-RU" sz="1400" kern="1200" dirty="0"/>
            <a:t>Необходимо заранее подготовить планы действий на случай прогнозируемых осложнений, которые могут произойти на границе</a:t>
          </a:r>
          <a:endParaRPr lang="en-US" sz="1400" kern="1200" dirty="0"/>
        </a:p>
      </dsp:txBody>
      <dsp:txXfrm>
        <a:off x="1422049" y="3080457"/>
        <a:ext cx="3689700" cy="1231211"/>
      </dsp:txXfrm>
    </dsp:sp>
    <dsp:sp modelId="{FD56FCFA-73E2-4B8E-9E53-F4A5120E6887}">
      <dsp:nvSpPr>
        <dsp:cNvPr id="0" name=""/>
        <dsp:cNvSpPr/>
      </dsp:nvSpPr>
      <dsp:spPr>
        <a:xfrm>
          <a:off x="0" y="4619472"/>
          <a:ext cx="5111749" cy="123121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461B065-DDFB-4584-88D7-69D47DC2D0A4}">
      <dsp:nvSpPr>
        <dsp:cNvPr id="0" name=""/>
        <dsp:cNvSpPr/>
      </dsp:nvSpPr>
      <dsp:spPr>
        <a:xfrm>
          <a:off x="372441" y="4896494"/>
          <a:ext cx="677166" cy="677166"/>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4B21FCE-2FE7-4E09-8079-2DE7C698BECD}">
      <dsp:nvSpPr>
        <dsp:cNvPr id="0" name=""/>
        <dsp:cNvSpPr/>
      </dsp:nvSpPr>
      <dsp:spPr>
        <a:xfrm>
          <a:off x="1422049" y="4619472"/>
          <a:ext cx="3689700" cy="12312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303" tIns="130303" rIns="130303" bIns="130303" numCol="1" spcCol="1270" anchor="ctr" anchorCtr="0">
          <a:noAutofit/>
        </a:bodyPr>
        <a:lstStyle/>
        <a:p>
          <a:pPr marL="0" lvl="0" indent="0" algn="l" defTabSz="622300">
            <a:lnSpc>
              <a:spcPct val="90000"/>
            </a:lnSpc>
            <a:spcBef>
              <a:spcPct val="0"/>
            </a:spcBef>
            <a:spcAft>
              <a:spcPct val="35000"/>
            </a:spcAft>
            <a:buNone/>
          </a:pPr>
          <a:r>
            <a:rPr lang="ru-RU" sz="1400" kern="1200" dirty="0"/>
            <a:t>Заключить все МоВ до отправки груза</a:t>
          </a:r>
          <a:r>
            <a:rPr lang="en-US" sz="1400" kern="1200" dirty="0"/>
            <a:t>.</a:t>
          </a:r>
        </a:p>
      </dsp:txBody>
      <dsp:txXfrm>
        <a:off x="1422049" y="4619472"/>
        <a:ext cx="3689700" cy="123121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6F1AEF-3EC4-497A-8204-45366645F84A}">
      <dsp:nvSpPr>
        <dsp:cNvPr id="0" name=""/>
        <dsp:cNvSpPr/>
      </dsp:nvSpPr>
      <dsp:spPr>
        <a:xfrm>
          <a:off x="0" y="714"/>
          <a:ext cx="5111749" cy="167190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249A23-A7AA-4969-A2B0-53351200F9CD}">
      <dsp:nvSpPr>
        <dsp:cNvPr id="0" name=""/>
        <dsp:cNvSpPr/>
      </dsp:nvSpPr>
      <dsp:spPr>
        <a:xfrm>
          <a:off x="505752" y="376894"/>
          <a:ext cx="919550" cy="919550"/>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41F9791-8122-4169-BB9F-15E91C05A6DB}">
      <dsp:nvSpPr>
        <dsp:cNvPr id="0" name=""/>
        <dsp:cNvSpPr/>
      </dsp:nvSpPr>
      <dsp:spPr>
        <a:xfrm>
          <a:off x="1931055" y="714"/>
          <a:ext cx="3180694" cy="1671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6944" tIns="176944" rIns="176944" bIns="176944" numCol="1" spcCol="1270" anchor="ctr" anchorCtr="0">
          <a:noAutofit/>
        </a:bodyPr>
        <a:lstStyle/>
        <a:p>
          <a:pPr marL="0" lvl="0" indent="0" algn="l" defTabSz="844550">
            <a:lnSpc>
              <a:spcPct val="90000"/>
            </a:lnSpc>
            <a:spcBef>
              <a:spcPct val="0"/>
            </a:spcBef>
            <a:spcAft>
              <a:spcPct val="35000"/>
            </a:spcAft>
            <a:buNone/>
          </a:pPr>
          <a:r>
            <a:rPr lang="ru-RU" sz="1900" kern="1200" dirty="0"/>
            <a:t>В программе реагирования. Должны учитываться материалы вне регуляторного контроля</a:t>
          </a:r>
          <a:endParaRPr lang="en-US" sz="1900" kern="1200" dirty="0"/>
        </a:p>
      </dsp:txBody>
      <dsp:txXfrm>
        <a:off x="1931055" y="714"/>
        <a:ext cx="3180694" cy="1671909"/>
      </dsp:txXfrm>
    </dsp:sp>
    <dsp:sp modelId="{A0776688-1D3F-4149-AD9A-0C348B97C324}">
      <dsp:nvSpPr>
        <dsp:cNvPr id="0" name=""/>
        <dsp:cNvSpPr/>
      </dsp:nvSpPr>
      <dsp:spPr>
        <a:xfrm>
          <a:off x="0" y="2090601"/>
          <a:ext cx="5111749" cy="167190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8107D6F-2ACE-45F1-BDD1-40D4CBE7B8B4}">
      <dsp:nvSpPr>
        <dsp:cNvPr id="0" name=""/>
        <dsp:cNvSpPr/>
      </dsp:nvSpPr>
      <dsp:spPr>
        <a:xfrm>
          <a:off x="505752" y="2466781"/>
          <a:ext cx="919550" cy="919550"/>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56AA1F4-6F94-4D9D-9871-1B3C046F61D2}">
      <dsp:nvSpPr>
        <dsp:cNvPr id="0" name=""/>
        <dsp:cNvSpPr/>
      </dsp:nvSpPr>
      <dsp:spPr>
        <a:xfrm>
          <a:off x="1931055" y="2090601"/>
          <a:ext cx="3180694" cy="1671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6944" tIns="176944" rIns="176944" bIns="176944" numCol="1" spcCol="1270" anchor="ctr" anchorCtr="0">
          <a:noAutofit/>
        </a:bodyPr>
        <a:lstStyle/>
        <a:p>
          <a:pPr marL="0" lvl="0" indent="0" algn="l" defTabSz="844550">
            <a:lnSpc>
              <a:spcPct val="90000"/>
            </a:lnSpc>
            <a:spcBef>
              <a:spcPct val="0"/>
            </a:spcBef>
            <a:spcAft>
              <a:spcPct val="35000"/>
            </a:spcAft>
            <a:buNone/>
          </a:pPr>
          <a:r>
            <a:rPr lang="ru-RU" sz="1900" kern="1200" dirty="0"/>
            <a:t>Государство несет ответственность за информирование МАГАТЭ о потере контроля</a:t>
          </a:r>
          <a:endParaRPr lang="en-US" sz="1900" kern="1200" dirty="0"/>
        </a:p>
      </dsp:txBody>
      <dsp:txXfrm>
        <a:off x="1931055" y="2090601"/>
        <a:ext cx="3180694" cy="1671909"/>
      </dsp:txXfrm>
    </dsp:sp>
    <dsp:sp modelId="{881A9FD1-F6D7-45E7-86F1-178AD42CD8D4}">
      <dsp:nvSpPr>
        <dsp:cNvPr id="0" name=""/>
        <dsp:cNvSpPr/>
      </dsp:nvSpPr>
      <dsp:spPr>
        <a:xfrm>
          <a:off x="0" y="4180488"/>
          <a:ext cx="5111749" cy="167190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C853D7-C288-40AB-9CAC-652D0D2B8E3D}">
      <dsp:nvSpPr>
        <dsp:cNvPr id="0" name=""/>
        <dsp:cNvSpPr/>
      </dsp:nvSpPr>
      <dsp:spPr>
        <a:xfrm>
          <a:off x="505752" y="4556668"/>
          <a:ext cx="919550" cy="919550"/>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524C207-8021-4DC8-B158-0C7B57DB1C3D}">
      <dsp:nvSpPr>
        <dsp:cNvPr id="0" name=""/>
        <dsp:cNvSpPr/>
      </dsp:nvSpPr>
      <dsp:spPr>
        <a:xfrm>
          <a:off x="1931055" y="4180488"/>
          <a:ext cx="3180694" cy="1671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6944" tIns="176944" rIns="176944" bIns="176944" numCol="1" spcCol="1270" anchor="ctr" anchorCtr="0">
          <a:noAutofit/>
        </a:bodyPr>
        <a:lstStyle/>
        <a:p>
          <a:pPr marL="0" lvl="0" indent="0" algn="l" defTabSz="844550">
            <a:lnSpc>
              <a:spcPct val="90000"/>
            </a:lnSpc>
            <a:spcBef>
              <a:spcPct val="0"/>
            </a:spcBef>
            <a:spcAft>
              <a:spcPct val="35000"/>
            </a:spcAft>
            <a:buNone/>
          </a:pPr>
          <a:r>
            <a:rPr lang="ru-RU" sz="1900" kern="1200" dirty="0"/>
            <a:t>Информирование пограничных государств</a:t>
          </a:r>
          <a:endParaRPr lang="en-US" sz="1900" kern="1200" dirty="0"/>
        </a:p>
      </dsp:txBody>
      <dsp:txXfrm>
        <a:off x="1931055" y="4180488"/>
        <a:ext cx="3180694" cy="1671909"/>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defTabSz="990600">
              <a:defRPr sz="1300">
                <a:cs typeface="+mn-cs"/>
              </a:defRPr>
            </a:lvl1pPr>
          </a:lstStyle>
          <a:p>
            <a:pPr>
              <a:defRPr/>
            </a:pPr>
            <a:endParaRPr lang="en-US" dirty="0"/>
          </a:p>
        </p:txBody>
      </p:sp>
      <p:sp>
        <p:nvSpPr>
          <p:cNvPr id="114691" name="Rectangle 3"/>
          <p:cNvSpPr>
            <a:spLocks noGrp="1" noChangeArrowheads="1"/>
          </p:cNvSpPr>
          <p:nvPr>
            <p:ph type="dt" sz="quarter" idx="1"/>
          </p:nvPr>
        </p:nvSpPr>
        <p:spPr bwMode="auto">
          <a:xfrm>
            <a:off x="4021138"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defTabSz="990600">
              <a:defRPr sz="1300">
                <a:cs typeface="+mn-cs"/>
              </a:defRPr>
            </a:lvl1pPr>
          </a:lstStyle>
          <a:p>
            <a:pPr>
              <a:defRPr/>
            </a:pPr>
            <a:endParaRPr lang="en-US" dirty="0"/>
          </a:p>
        </p:txBody>
      </p:sp>
      <p:sp>
        <p:nvSpPr>
          <p:cNvPr id="114692" name="Rectangle 4"/>
          <p:cNvSpPr>
            <a:spLocks noGrp="1" noChangeArrowheads="1"/>
          </p:cNvSpPr>
          <p:nvPr>
            <p:ph type="ftr" sz="quarter" idx="2"/>
          </p:nvPr>
        </p:nvSpPr>
        <p:spPr bwMode="auto">
          <a:xfrm>
            <a:off x="0"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defTabSz="990600">
              <a:defRPr sz="1300">
                <a:cs typeface="+mn-cs"/>
              </a:defRPr>
            </a:lvl1pPr>
          </a:lstStyle>
          <a:p>
            <a:pPr>
              <a:defRPr/>
            </a:pPr>
            <a:endParaRPr lang="en-US" dirty="0"/>
          </a:p>
        </p:txBody>
      </p:sp>
      <p:sp>
        <p:nvSpPr>
          <p:cNvPr id="114693" name="Rectangle 5"/>
          <p:cNvSpPr>
            <a:spLocks noGrp="1" noChangeArrowheads="1"/>
          </p:cNvSpPr>
          <p:nvPr>
            <p:ph type="sldNum" sz="quarter" idx="3"/>
          </p:nvPr>
        </p:nvSpPr>
        <p:spPr bwMode="auto">
          <a:xfrm>
            <a:off x="4021138"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defTabSz="990600">
              <a:defRPr sz="1300">
                <a:cs typeface="+mn-cs"/>
              </a:defRPr>
            </a:lvl1pPr>
          </a:lstStyle>
          <a:p>
            <a:pPr>
              <a:defRPr/>
            </a:pPr>
            <a:fld id="{4EF8B2FD-1B70-4C45-8F5C-65F5FAB310B7}" type="slidenum">
              <a:rPr lang="en-US"/>
              <a:pPr>
                <a:defRPr/>
              </a:pPr>
              <a:t>‹#›</a:t>
            </a:fld>
            <a:endParaRPr lang="en-US" dirty="0"/>
          </a:p>
        </p:txBody>
      </p:sp>
    </p:spTree>
    <p:extLst>
      <p:ext uri="{BB962C8B-B14F-4D97-AF65-F5344CB8AC3E}">
        <p14:creationId xmlns:p14="http://schemas.microsoft.com/office/powerpoint/2010/main" val="70146380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6738"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defTabSz="990600">
              <a:defRPr sz="1300">
                <a:cs typeface="+mn-cs"/>
              </a:defRPr>
            </a:lvl1pPr>
          </a:lstStyle>
          <a:p>
            <a:pPr>
              <a:defRPr/>
            </a:pPr>
            <a:endParaRPr lang="en-US" dirty="0"/>
          </a:p>
        </p:txBody>
      </p:sp>
      <p:sp>
        <p:nvSpPr>
          <p:cNvPr id="116739" name="Rectangle 3"/>
          <p:cNvSpPr>
            <a:spLocks noGrp="1" noChangeArrowheads="1"/>
          </p:cNvSpPr>
          <p:nvPr>
            <p:ph type="dt" idx="1"/>
          </p:nvPr>
        </p:nvSpPr>
        <p:spPr bwMode="auto">
          <a:xfrm>
            <a:off x="4021138"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defTabSz="990600">
              <a:defRPr sz="1300">
                <a:cs typeface="+mn-cs"/>
              </a:defRPr>
            </a:lvl1pPr>
          </a:lstStyle>
          <a:p>
            <a:pPr>
              <a:defRPr/>
            </a:pPr>
            <a:endParaRPr lang="en-US" dirty="0"/>
          </a:p>
        </p:txBody>
      </p:sp>
      <p:sp>
        <p:nvSpPr>
          <p:cNvPr id="12292" name="Rectangle 4"/>
          <p:cNvSpPr>
            <a:spLocks noGrp="1" noRot="1" noChangeAspect="1" noChangeArrowheads="1" noTextEdit="1"/>
          </p:cNvSpPr>
          <p:nvPr>
            <p:ph type="sldImg" idx="2"/>
          </p:nvPr>
        </p:nvSpPr>
        <p:spPr bwMode="auto">
          <a:xfrm>
            <a:off x="990600" y="768350"/>
            <a:ext cx="5118100" cy="3836988"/>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6741" name="Rectangle 5"/>
          <p:cNvSpPr>
            <a:spLocks noGrp="1" noChangeArrowheads="1"/>
          </p:cNvSpPr>
          <p:nvPr>
            <p:ph type="body" sz="quarter" idx="3"/>
          </p:nvPr>
        </p:nvSpPr>
        <p:spPr bwMode="auto">
          <a:xfrm>
            <a:off x="709613" y="4860925"/>
            <a:ext cx="5680075" cy="4605338"/>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6742" name="Rectangle 6"/>
          <p:cNvSpPr>
            <a:spLocks noGrp="1" noChangeArrowheads="1"/>
          </p:cNvSpPr>
          <p:nvPr>
            <p:ph type="ftr" sz="quarter" idx="4"/>
          </p:nvPr>
        </p:nvSpPr>
        <p:spPr bwMode="auto">
          <a:xfrm>
            <a:off x="0"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defTabSz="990600">
              <a:defRPr sz="1300">
                <a:cs typeface="+mn-cs"/>
              </a:defRPr>
            </a:lvl1pPr>
          </a:lstStyle>
          <a:p>
            <a:pPr>
              <a:defRPr/>
            </a:pPr>
            <a:endParaRPr lang="en-US" dirty="0"/>
          </a:p>
        </p:txBody>
      </p:sp>
      <p:sp>
        <p:nvSpPr>
          <p:cNvPr id="116743" name="Rectangle 7"/>
          <p:cNvSpPr>
            <a:spLocks noGrp="1" noChangeArrowheads="1"/>
          </p:cNvSpPr>
          <p:nvPr>
            <p:ph type="sldNum" sz="quarter" idx="5"/>
          </p:nvPr>
        </p:nvSpPr>
        <p:spPr bwMode="auto">
          <a:xfrm>
            <a:off x="4021138"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defTabSz="990600">
              <a:defRPr sz="1300">
                <a:cs typeface="+mn-cs"/>
              </a:defRPr>
            </a:lvl1pPr>
          </a:lstStyle>
          <a:p>
            <a:pPr>
              <a:defRPr/>
            </a:pPr>
            <a:fld id="{771E73BC-6AA0-4E4D-A6DA-7BAA15A2ADE9}" type="slidenum">
              <a:rPr lang="en-US"/>
              <a:pPr>
                <a:defRPr/>
              </a:pPr>
              <a:t>‹#›</a:t>
            </a:fld>
            <a:endParaRPr lang="en-US" dirty="0"/>
          </a:p>
        </p:txBody>
      </p:sp>
    </p:spTree>
    <p:extLst>
      <p:ext uri="{BB962C8B-B14F-4D97-AF65-F5344CB8AC3E}">
        <p14:creationId xmlns:p14="http://schemas.microsoft.com/office/powerpoint/2010/main" val="3971983887"/>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90600" eaLnBrk="0" hangingPunct="0">
              <a:defRPr>
                <a:solidFill>
                  <a:schemeClr val="tx1"/>
                </a:solidFill>
                <a:latin typeface="Arial" charset="0"/>
              </a:defRPr>
            </a:lvl1pPr>
            <a:lvl2pPr marL="742950" indent="-285750" defTabSz="990600" eaLnBrk="0" hangingPunct="0">
              <a:defRPr>
                <a:solidFill>
                  <a:schemeClr val="tx1"/>
                </a:solidFill>
                <a:latin typeface="Arial" charset="0"/>
              </a:defRPr>
            </a:lvl2pPr>
            <a:lvl3pPr marL="1143000" indent="-228600" defTabSz="990600" eaLnBrk="0" hangingPunct="0">
              <a:defRPr>
                <a:solidFill>
                  <a:schemeClr val="tx1"/>
                </a:solidFill>
                <a:latin typeface="Arial" charset="0"/>
              </a:defRPr>
            </a:lvl3pPr>
            <a:lvl4pPr marL="1600200" indent="-228600" defTabSz="990600" eaLnBrk="0" hangingPunct="0">
              <a:defRPr>
                <a:solidFill>
                  <a:schemeClr val="tx1"/>
                </a:solidFill>
                <a:latin typeface="Arial" charset="0"/>
              </a:defRPr>
            </a:lvl4pPr>
            <a:lvl5pPr marL="2057400" indent="-228600" defTabSz="990600" eaLnBrk="0" hangingPunct="0">
              <a:defRPr>
                <a:solidFill>
                  <a:schemeClr val="tx1"/>
                </a:solidFill>
                <a:latin typeface="Arial" charset="0"/>
              </a:defRPr>
            </a:lvl5pPr>
            <a:lvl6pPr marL="2514600" indent="-228600" defTabSz="990600" eaLnBrk="0" fontAlgn="base" hangingPunct="0">
              <a:spcBef>
                <a:spcPct val="0"/>
              </a:spcBef>
              <a:spcAft>
                <a:spcPct val="0"/>
              </a:spcAft>
              <a:defRPr>
                <a:solidFill>
                  <a:schemeClr val="tx1"/>
                </a:solidFill>
                <a:latin typeface="Arial" charset="0"/>
              </a:defRPr>
            </a:lvl6pPr>
            <a:lvl7pPr marL="2971800" indent="-228600" defTabSz="990600" eaLnBrk="0" fontAlgn="base" hangingPunct="0">
              <a:spcBef>
                <a:spcPct val="0"/>
              </a:spcBef>
              <a:spcAft>
                <a:spcPct val="0"/>
              </a:spcAft>
              <a:defRPr>
                <a:solidFill>
                  <a:schemeClr val="tx1"/>
                </a:solidFill>
                <a:latin typeface="Arial" charset="0"/>
              </a:defRPr>
            </a:lvl7pPr>
            <a:lvl8pPr marL="3429000" indent="-228600" defTabSz="990600" eaLnBrk="0" fontAlgn="base" hangingPunct="0">
              <a:spcBef>
                <a:spcPct val="0"/>
              </a:spcBef>
              <a:spcAft>
                <a:spcPct val="0"/>
              </a:spcAft>
              <a:defRPr>
                <a:solidFill>
                  <a:schemeClr val="tx1"/>
                </a:solidFill>
                <a:latin typeface="Arial" charset="0"/>
              </a:defRPr>
            </a:lvl8pPr>
            <a:lvl9pPr marL="3886200" indent="-228600" defTabSz="990600" eaLnBrk="0" fontAlgn="base" hangingPunct="0">
              <a:spcBef>
                <a:spcPct val="0"/>
              </a:spcBef>
              <a:spcAft>
                <a:spcPct val="0"/>
              </a:spcAft>
              <a:defRPr>
                <a:solidFill>
                  <a:schemeClr val="tx1"/>
                </a:solidFill>
                <a:latin typeface="Arial" charset="0"/>
              </a:defRPr>
            </a:lvl9pPr>
          </a:lstStyle>
          <a:p>
            <a:pPr eaLnBrk="1" hangingPunct="1"/>
            <a:fld id="{7EE0FBF2-E223-4F43-8A49-4352BF92E52D}" type="slidenum">
              <a:rPr lang="en-US" altLang="en-US" smtClean="0"/>
              <a:pPr eaLnBrk="1" hangingPunct="1"/>
              <a:t>1</a:t>
            </a:fld>
            <a:endParaRPr lang="en-US" altLang="en-US" dirty="0"/>
          </a:p>
        </p:txBody>
      </p:sp>
      <p:sp>
        <p:nvSpPr>
          <p:cNvPr id="13315" name="Rectangle 2"/>
          <p:cNvSpPr>
            <a:spLocks noGrp="1" noRot="1" noChangeAspect="1" noChangeArrowheads="1" noTextEdit="1"/>
          </p:cNvSpPr>
          <p:nvPr>
            <p:ph type="sldImg"/>
          </p:nvPr>
        </p:nvSpPr>
        <p:spPr>
          <a:xfrm>
            <a:off x="992188" y="768350"/>
            <a:ext cx="5114925" cy="3836988"/>
          </a:xfrm>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AU"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200" dirty="0"/>
              <a:t>Within the physical protection regime all necessary physical protection responsibilities, including those for response forces throughout the duration of the shipment, should be assigned at all levels of government.</a:t>
            </a:r>
          </a:p>
          <a:p>
            <a:endParaRPr lang="en-US" sz="1200" dirty="0"/>
          </a:p>
          <a:p>
            <a:pPr marL="285750" indent="-285750">
              <a:buFont typeface="Arial" panose="020B0604020202020204" pitchFamily="34" charset="0"/>
              <a:buChar char="•"/>
            </a:pPr>
            <a:r>
              <a:rPr lang="en-US" sz="1200" dirty="0"/>
              <a:t>All physical protection responsibilities are assigned by the State throughout the transport to the shipper, the carrier, the receiver and other relevant entities.</a:t>
            </a:r>
          </a:p>
          <a:p>
            <a:endParaRPr lang="en-US" sz="1200" dirty="0"/>
          </a:p>
          <a:p>
            <a:pPr marL="285750" indent="-285750">
              <a:buFont typeface="Arial" panose="020B0604020202020204" pitchFamily="34" charset="0"/>
              <a:buChar char="•"/>
            </a:pPr>
            <a:r>
              <a:rPr lang="en-US" sz="1200" dirty="0"/>
              <a:t>Responsibility for the shipment’s physical protection can be transferred to the carrier during transport, requiring a carrier that can implement physical protection measures assigned by the shipper.</a:t>
            </a:r>
          </a:p>
          <a:p>
            <a:endParaRPr lang="en-US" sz="1200" dirty="0"/>
          </a:p>
          <a:p>
            <a:pPr marL="285750" indent="-285750">
              <a:buFont typeface="Arial" panose="020B0604020202020204" pitchFamily="34" charset="0"/>
              <a:buChar char="•"/>
            </a:pPr>
            <a:r>
              <a:rPr lang="en-US" sz="1200" dirty="0"/>
              <a:t>The State should assign responsibilities for response, including among various levels of government, the shipper and/or carrier during transport. </a:t>
            </a:r>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771E73BC-6AA0-4E4D-A6DA-7BAA15A2ADE9}" type="slidenum">
              <a:rPr lang="en-US" smtClean="0"/>
              <a:pPr>
                <a:defRPr/>
              </a:pPr>
              <a:t>12</a:t>
            </a:fld>
            <a:endParaRPr lang="en-US" dirty="0"/>
          </a:p>
        </p:txBody>
      </p:sp>
    </p:spTree>
    <p:extLst>
      <p:ext uri="{BB962C8B-B14F-4D97-AF65-F5344CB8AC3E}">
        <p14:creationId xmlns:p14="http://schemas.microsoft.com/office/powerpoint/2010/main" val="15302942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t>States should apply a graded and flexible approach in the determination of its trustworthiness policy which coincides with State laws and regulations to cover all individuals involved in the transportation process.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It is the State’s responsibility to identify potential targets for sabotage and determine which warrant protection. This should take into account capabilities of potential adversaries and their relative ability to cause unacceptable radiological consequences.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 physical protection plan should also include determination of that point at which responsibility is transferred from one authority to another (Ex. At Border crossings).  Pre-determined action plans should be made for foreseeable complications that could occur at all borders between States, as LLEA does not have the authority to cross a border.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These pre-established agreements should be discussed and finalized in the MOU and included in the Transportation Security Plan.</a:t>
            </a:r>
          </a:p>
          <a:p>
            <a:endParaRPr lang="en-US" b="1" dirty="0"/>
          </a:p>
          <a:p>
            <a:r>
              <a:rPr lang="en-US" b="1" dirty="0"/>
              <a:t>Question for Panelist</a:t>
            </a:r>
            <a:r>
              <a:rPr lang="en-US" dirty="0"/>
              <a:t>:</a:t>
            </a:r>
          </a:p>
          <a:p>
            <a:endParaRPr lang="en-US" dirty="0"/>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What sort of communications are provided in your country to manage and track movements of radiological and/or nuclear material?</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How are shipment guarded in your country?  Is there one special unit that provides security, or are there many different units able to provide transport security?  What sort of training do they receive?</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What sort of requirements do the vehicles have?  Do they have to meet certain inspections?</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What type of training do the truck drivers receive (for security response)?   Do they respond themselves, or stay with their trucks while others respond to security events?</a:t>
            </a:r>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771E73BC-6AA0-4E4D-A6DA-7BAA15A2ADE9}" type="slidenum">
              <a:rPr lang="en-US" smtClean="0"/>
              <a:pPr>
                <a:defRPr/>
              </a:pPr>
              <a:t>13</a:t>
            </a:fld>
            <a:endParaRPr lang="en-US" dirty="0"/>
          </a:p>
        </p:txBody>
      </p:sp>
    </p:spTree>
    <p:extLst>
      <p:ext uri="{BB962C8B-B14F-4D97-AF65-F5344CB8AC3E}">
        <p14:creationId xmlns:p14="http://schemas.microsoft.com/office/powerpoint/2010/main" val="37802975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sz="1200" dirty="0"/>
              <a:t>A Transportation Security Plan is a complex document that describes every facet, every aspect, every agreement made, every preparation installed in vehicles or provided to crew and responders, and every contingency plan establishing a response to any security or safety event. </a:t>
            </a:r>
          </a:p>
          <a:p>
            <a:pPr marL="285750" indent="-285750">
              <a:buFont typeface="Arial" panose="020B0604020202020204" pitchFamily="34" charset="0"/>
              <a:buChar char="•"/>
            </a:pPr>
            <a:r>
              <a:rPr lang="en-US" sz="1200" dirty="0"/>
              <a:t>A Transport Security Plan that has been reviewed and finalized should be created for every transport event.</a:t>
            </a:r>
          </a:p>
          <a:p>
            <a:pPr marL="285750" indent="-285750">
              <a:buFont typeface="Arial" panose="020B0604020202020204" pitchFamily="34" charset="0"/>
              <a:buChar char="•"/>
            </a:pPr>
            <a:r>
              <a:rPr lang="en-US" sz="1200" dirty="0">
                <a:ea typeface="Calibri" panose="020F0502020204030204" pitchFamily="34" charset="0"/>
                <a:cs typeface="Times New Roman" panose="02020603050405020304" pitchFamily="18" charset="0"/>
              </a:rPr>
              <a:t>One key element involves g</a:t>
            </a:r>
            <a:r>
              <a:rPr lang="en-US" sz="1200" dirty="0">
                <a:effectLst/>
                <a:ea typeface="Calibri" panose="020F0502020204030204" pitchFamily="34" charset="0"/>
                <a:cs typeface="Times New Roman" panose="02020603050405020304" pitchFamily="18" charset="0"/>
              </a:rPr>
              <a:t>etting all certifications and registrations </a:t>
            </a:r>
            <a:r>
              <a:rPr lang="en-US" sz="1200" dirty="0">
                <a:ea typeface="Calibri" panose="020F0502020204030204" pitchFamily="34" charset="0"/>
                <a:cs typeface="Times New Roman" panose="02020603050405020304" pitchFamily="18" charset="0"/>
              </a:rPr>
              <a:t>required by</a:t>
            </a:r>
            <a:r>
              <a:rPr lang="en-US" sz="1200" dirty="0">
                <a:effectLst/>
                <a:ea typeface="Calibri" panose="020F0502020204030204" pitchFamily="34" charset="0"/>
                <a:cs typeface="Times New Roman" panose="02020603050405020304" pitchFamily="18" charset="0"/>
              </a:rPr>
              <a:t> different States for transport of nuclear or radiological material </a:t>
            </a:r>
            <a:r>
              <a:rPr lang="en-US" sz="1200" dirty="0">
                <a:ea typeface="Calibri" panose="020F0502020204030204" pitchFamily="34" charset="0"/>
                <a:cs typeface="Times New Roman" panose="02020603050405020304" pitchFamily="18" charset="0"/>
              </a:rPr>
              <a:t>across</a:t>
            </a:r>
            <a:r>
              <a:rPr lang="en-US" sz="1200" dirty="0">
                <a:effectLst/>
                <a:ea typeface="Calibri" panose="020F0502020204030204" pitchFamily="34" charset="0"/>
                <a:cs typeface="Times New Roman" panose="02020603050405020304" pitchFamily="18" charset="0"/>
              </a:rPr>
              <a:t> their borders.</a:t>
            </a:r>
          </a:p>
          <a:p>
            <a:pPr marL="285750" indent="-285750">
              <a:buFont typeface="Arial" panose="020B0604020202020204" pitchFamily="34" charset="0"/>
              <a:buChar char="•"/>
            </a:pPr>
            <a:r>
              <a:rPr lang="en-US" sz="1200" dirty="0">
                <a:effectLst/>
                <a:ea typeface="Calibri" panose="020F0502020204030204" pitchFamily="34" charset="0"/>
                <a:cs typeface="Times New Roman" panose="02020603050405020304" pitchFamily="18" charset="0"/>
              </a:rPr>
              <a:t>Shipment manifest/papers must be created and dispensed to all involved parties that conform to the international regulations of the states being passed through.</a:t>
            </a:r>
          </a:p>
          <a:p>
            <a:pPr marL="285750" indent="-285750">
              <a:buFont typeface="Arial" panose="020B0604020202020204" pitchFamily="34" charset="0"/>
              <a:buChar char="•"/>
            </a:pPr>
            <a:r>
              <a:rPr lang="en-US" sz="1200" dirty="0">
                <a:cs typeface="Times New Roman" panose="02020603050405020304" pitchFamily="18" charset="0"/>
              </a:rPr>
              <a:t>Another key element is ensuring all training requirements will be met for each region and conveyance that will be used in the transport</a:t>
            </a:r>
            <a:endParaRPr lang="en-US" sz="1100" dirty="0"/>
          </a:p>
          <a:p>
            <a:endParaRPr lang="en-US"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aseline="0" dirty="0"/>
              <a:t>Photo Credit – Secured Transportation Services, LLC (Company owned photos) </a:t>
            </a:r>
          </a:p>
          <a:p>
            <a:pPr marL="171450" indent="-171450">
              <a:buFontTx/>
              <a:buChar char="-"/>
            </a:pPr>
            <a:endParaRPr lang="en-US" baseline="0" dirty="0"/>
          </a:p>
          <a:p>
            <a:endParaRPr lang="en-US" dirty="0"/>
          </a:p>
        </p:txBody>
      </p:sp>
      <p:sp>
        <p:nvSpPr>
          <p:cNvPr id="4" name="Slide Number Placeholder 3"/>
          <p:cNvSpPr>
            <a:spLocks noGrp="1"/>
          </p:cNvSpPr>
          <p:nvPr>
            <p:ph type="sldNum" sz="quarter" idx="5"/>
          </p:nvPr>
        </p:nvSpPr>
        <p:spPr/>
        <p:txBody>
          <a:bodyPr/>
          <a:lstStyle/>
          <a:p>
            <a:pPr>
              <a:defRPr/>
            </a:pPr>
            <a:fld id="{771E73BC-6AA0-4E4D-A6DA-7BAA15A2ADE9}" type="slidenum">
              <a:rPr lang="en-US" smtClean="0"/>
              <a:pPr>
                <a:defRPr/>
              </a:pPr>
              <a:t>15</a:t>
            </a:fld>
            <a:endParaRPr lang="en-US" dirty="0"/>
          </a:p>
        </p:txBody>
      </p:sp>
    </p:spTree>
    <p:extLst>
      <p:ext uri="{BB962C8B-B14F-4D97-AF65-F5344CB8AC3E}">
        <p14:creationId xmlns:p14="http://schemas.microsoft.com/office/powerpoint/2010/main" val="38861126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pPr marL="742950" lvl="1" indent="-285750">
              <a:buFont typeface="Arial" panose="020B0604020202020204" pitchFamily="34" charset="0"/>
              <a:buChar char="•"/>
            </a:pPr>
            <a:r>
              <a:rPr lang="en-US" sz="1200" dirty="0"/>
              <a:t>A thorough characterization of all regions/States that the shipments pass through must be conducted, to evaluate risks and threats, geography, geopolitics, government, economy, infrastructure, corruption, and organized criminal activity.</a:t>
            </a:r>
          </a:p>
          <a:p>
            <a:pPr marL="742950" lvl="1" indent="-285750">
              <a:buFont typeface="Arial" panose="020B0604020202020204" pitchFamily="34" charset="0"/>
              <a:buChar char="•"/>
            </a:pPr>
            <a:endParaRPr lang="en-US" sz="1200" dirty="0"/>
          </a:p>
          <a:p>
            <a:pPr marL="742950" lvl="1" indent="-285750">
              <a:buFont typeface="Arial" panose="020B0604020202020204" pitchFamily="34" charset="0"/>
              <a:buChar char="•"/>
            </a:pPr>
            <a:r>
              <a:rPr lang="en-US" sz="1200" dirty="0"/>
              <a:t>When determining routes and alternative routes, conditions affecting the shipment should be considered such as: </a:t>
            </a:r>
            <a:r>
              <a:rPr lang="en-US" sz="1200" dirty="0">
                <a:effectLst/>
                <a:ea typeface="Calibri" panose="020F0502020204030204" pitchFamily="34" charset="0"/>
                <a:cs typeface="Times New Roman" panose="02020603050405020304" pitchFamily="18" charset="0"/>
              </a:rPr>
              <a:t>permissible speeds, areas where construction work is or is going to be performed, potential weather conditions, capabilities at planned transfer points and stopover facilities, refueling locations, possible safe havens, or subsistence locations.</a:t>
            </a:r>
            <a:r>
              <a:rPr lang="en-US" sz="120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Photo Credit – Stock Powerpoint Photo</a:t>
            </a:r>
          </a:p>
          <a:p>
            <a:endParaRPr lang="en-US" baseline="0" dirty="0"/>
          </a:p>
          <a:p>
            <a:endParaRPr lang="en-US" dirty="0"/>
          </a:p>
        </p:txBody>
      </p:sp>
      <p:sp>
        <p:nvSpPr>
          <p:cNvPr id="4" name="Slide Number Placeholder 3"/>
          <p:cNvSpPr>
            <a:spLocks noGrp="1"/>
          </p:cNvSpPr>
          <p:nvPr>
            <p:ph type="sldNum" sz="quarter" idx="5"/>
          </p:nvPr>
        </p:nvSpPr>
        <p:spPr/>
        <p:txBody>
          <a:bodyPr/>
          <a:lstStyle/>
          <a:p>
            <a:pPr>
              <a:defRPr/>
            </a:pPr>
            <a:fld id="{771E73BC-6AA0-4E4D-A6DA-7BAA15A2ADE9}" type="slidenum">
              <a:rPr lang="en-US" smtClean="0"/>
              <a:pPr>
                <a:defRPr/>
              </a:pPr>
              <a:t>16</a:t>
            </a:fld>
            <a:endParaRPr lang="en-US" dirty="0"/>
          </a:p>
        </p:txBody>
      </p:sp>
    </p:spTree>
    <p:extLst>
      <p:ext uri="{BB962C8B-B14F-4D97-AF65-F5344CB8AC3E}">
        <p14:creationId xmlns:p14="http://schemas.microsoft.com/office/powerpoint/2010/main" val="292089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en-US" sz="2400" b="1" dirty="0"/>
              <a:t>Critical things to be added to a TSP include:</a:t>
            </a:r>
          </a:p>
          <a:p>
            <a:pPr marL="742950" lvl="1" indent="-285750">
              <a:buFont typeface="Arial" panose="020B0604020202020204" pitchFamily="34" charset="0"/>
              <a:buChar char="•"/>
            </a:pPr>
            <a:r>
              <a:rPr lang="en-US" sz="2000" dirty="0">
                <a:effectLst/>
                <a:ea typeface="Calibri" panose="020F0502020204030204" pitchFamily="34" charset="0"/>
                <a:cs typeface="Times New Roman" panose="02020603050405020304" pitchFamily="18" charset="0"/>
              </a:rPr>
              <a:t>Redundant communication and GPS tracking must be implemented, used and monitored throughout the shipment from beginning to end. </a:t>
            </a:r>
          </a:p>
          <a:p>
            <a:pPr marL="742950" lvl="1" indent="-285750">
              <a:buFont typeface="Arial" panose="020B0604020202020204" pitchFamily="34" charset="0"/>
              <a:buChar char="•"/>
            </a:pPr>
            <a:r>
              <a:rPr lang="en-US" sz="2000" dirty="0"/>
              <a:t>Check Points give the Transport Control Center (TCC) an initial search area if a shipment goes silent. The search area is calculated from the last check point using elapsed time and estimated speed to calculate the radius of distance the vehicle could have traveled in any direction.</a:t>
            </a:r>
          </a:p>
          <a:p>
            <a:pPr marL="742950" lvl="1" indent="-285750">
              <a:buFont typeface="Arial" panose="020B0604020202020204" pitchFamily="34" charset="0"/>
              <a:buChar char="•"/>
            </a:pPr>
            <a:r>
              <a:rPr lang="en-US" sz="2000" dirty="0"/>
              <a:t>Safe Havens should be pre-determined and included in the TSP along with knowledge of locations of EMTs, hospitals, wreckers, and other emergency responders along the route as it progresses.  </a:t>
            </a:r>
          </a:p>
          <a:p>
            <a:endParaRPr lang="en-US" b="1" baseline="0" dirty="0"/>
          </a:p>
          <a:p>
            <a:r>
              <a:rPr lang="en-US" b="1" baseline="0" dirty="0"/>
              <a:t>Questions for Panelists:</a:t>
            </a:r>
          </a:p>
          <a:p>
            <a:pPr marL="171450" indent="-171450">
              <a:buFontTx/>
              <a:buChar char="-"/>
            </a:pPr>
            <a:r>
              <a:rPr lang="en-US" baseline="0" dirty="0"/>
              <a:t>What are some complication that could occur during international border crossing?</a:t>
            </a:r>
          </a:p>
          <a:p>
            <a:pPr marL="171450" indent="-171450">
              <a:buFontTx/>
              <a:buChar char="-"/>
            </a:pPr>
            <a:r>
              <a:rPr lang="en-US" baseline="0" dirty="0"/>
              <a:t>What is done for overnight shipments? How are refuels accomplished?</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Who writes the Transport Security Plans?   Is it the Shipper’s responsibility?  Or a joint effort by both the Regulator and the Shipping Company?  </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Who is responsible for planning the many different requirements for conduct and management of radiological shipments in your country?   How much is done by the regulator and how much is done by commercial shipment companies?</a:t>
            </a:r>
          </a:p>
          <a:p>
            <a:pPr marL="342900" marR="0" lvl="0" indent="-342900">
              <a:lnSpc>
                <a:spcPct val="107000"/>
              </a:lnSpc>
              <a:spcBef>
                <a:spcPts val="0"/>
              </a:spcBef>
              <a:spcAft>
                <a:spcPts val="8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Who conducts the training that implements Transport Security Plans?   For example, if inspections must be performed on trucks before a transport occurs, who performs that inspection, and who trains them how to properly inspect the vehicles?</a:t>
            </a:r>
          </a:p>
          <a:p>
            <a:pPr marL="171450" indent="-171450">
              <a:buFontTx/>
              <a:buChar char="-"/>
            </a:pPr>
            <a:endParaRPr lang="en-US" baseline="0"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aseline="0" dirty="0"/>
              <a:t>Photo Credit – Secured Transportation Services, LLC (Company owned photos) </a:t>
            </a:r>
          </a:p>
          <a:p>
            <a:pPr marL="171450" indent="-171450">
              <a:buFontTx/>
              <a:buChar char="-"/>
            </a:pPr>
            <a:endParaRPr lang="en-US" baseline="0" dirty="0"/>
          </a:p>
          <a:p>
            <a:endParaRPr lang="en-US" dirty="0"/>
          </a:p>
        </p:txBody>
      </p:sp>
      <p:sp>
        <p:nvSpPr>
          <p:cNvPr id="4" name="Slide Number Placeholder 3"/>
          <p:cNvSpPr>
            <a:spLocks noGrp="1"/>
          </p:cNvSpPr>
          <p:nvPr>
            <p:ph type="sldNum" sz="quarter" idx="5"/>
          </p:nvPr>
        </p:nvSpPr>
        <p:spPr/>
        <p:txBody>
          <a:bodyPr/>
          <a:lstStyle/>
          <a:p>
            <a:pPr>
              <a:defRPr/>
            </a:pPr>
            <a:fld id="{771E73BC-6AA0-4E4D-A6DA-7BAA15A2ADE9}" type="slidenum">
              <a:rPr lang="en-US" smtClean="0"/>
              <a:pPr>
                <a:defRPr/>
              </a:pPr>
              <a:t>17</a:t>
            </a:fld>
            <a:endParaRPr lang="en-US" dirty="0"/>
          </a:p>
        </p:txBody>
      </p:sp>
    </p:spTree>
    <p:extLst>
      <p:ext uri="{BB962C8B-B14F-4D97-AF65-F5344CB8AC3E}">
        <p14:creationId xmlns:p14="http://schemas.microsoft.com/office/powerpoint/2010/main" val="2569184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en-US" dirty="0"/>
              <a:t>The State should create a contingency plan including actions that should be taken in the event of unauthorized removal or sabotage of the nuclear material. </a:t>
            </a:r>
          </a:p>
          <a:p>
            <a:r>
              <a:rPr lang="en-US" dirty="0"/>
              <a:t>These plans should include alternative routes in the event of unforeseen problems.</a:t>
            </a:r>
          </a:p>
          <a:p>
            <a:r>
              <a:rPr lang="en-US" dirty="0"/>
              <a:t>Response force strategy should also be included in a contingency plan.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Photo Credit – Stock Powerpoint Photo</a:t>
            </a:r>
          </a:p>
          <a:p>
            <a:endParaRPr lang="en-US" dirty="0"/>
          </a:p>
        </p:txBody>
      </p:sp>
      <p:sp>
        <p:nvSpPr>
          <p:cNvPr id="4" name="Slide Number Placeholder 3"/>
          <p:cNvSpPr>
            <a:spLocks noGrp="1"/>
          </p:cNvSpPr>
          <p:nvPr>
            <p:ph type="sldNum" sz="quarter" idx="5"/>
          </p:nvPr>
        </p:nvSpPr>
        <p:spPr/>
        <p:txBody>
          <a:bodyPr/>
          <a:lstStyle/>
          <a:p>
            <a:pPr>
              <a:defRPr/>
            </a:pPr>
            <a:fld id="{771E73BC-6AA0-4E4D-A6DA-7BAA15A2ADE9}" type="slidenum">
              <a:rPr lang="en-US" smtClean="0"/>
              <a:pPr>
                <a:defRPr/>
              </a:pPr>
              <a:t>18</a:t>
            </a:fld>
            <a:endParaRPr lang="en-US" dirty="0"/>
          </a:p>
        </p:txBody>
      </p:sp>
    </p:spTree>
    <p:extLst>
      <p:ext uri="{BB962C8B-B14F-4D97-AF65-F5344CB8AC3E}">
        <p14:creationId xmlns:p14="http://schemas.microsoft.com/office/powerpoint/2010/main" val="875480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dirty="0"/>
          </a:p>
          <a:p>
            <a:r>
              <a:rPr lang="en-US" dirty="0"/>
              <a:t>-Once it is reported the shipment has been stolen, misplaced or is missing, the situation is beyond the control of the shipper or carrier’s control and becomes a primary responsibility of the response framework coordinated by the State. </a:t>
            </a:r>
          </a:p>
          <a:p>
            <a:r>
              <a:rPr lang="en-US" dirty="0"/>
              <a:t>-If nuclear material is stolen or missing it becomes The State’s responsibility to report the loss of control to the appropriate international organization and other States in accordance with international obligations and national legislation. </a:t>
            </a:r>
          </a:p>
          <a:p>
            <a:r>
              <a:rPr lang="en-US" dirty="0"/>
              <a:t>-Informing bordering States would allow alerts to be made to their law enforcement to draw upon their capabilities to monitor for the nuclear material. </a:t>
            </a:r>
          </a:p>
          <a:p>
            <a:endParaRPr lang="en-US" dirty="0"/>
          </a:p>
          <a:p>
            <a:r>
              <a:rPr lang="en-US" b="1" dirty="0"/>
              <a:t>Questions for panelists:</a:t>
            </a:r>
          </a:p>
          <a:p>
            <a:pPr marL="342900" marR="0" lvl="0" indent="-342900">
              <a:lnSpc>
                <a:spcPct val="107000"/>
              </a:lnSpc>
              <a:spcBef>
                <a:spcPts val="0"/>
              </a:spcBef>
              <a:spcAft>
                <a:spcPts val="0"/>
              </a:spcAft>
              <a:buFont typeface="Symbol" panose="05050102010706020507" pitchFamily="18" charset="2"/>
              <a:buChar char=""/>
            </a:pPr>
            <a:r>
              <a:rPr lang="en-US" dirty="0"/>
              <a:t> </a:t>
            </a:r>
            <a:r>
              <a:rPr lang="en-US" sz="1200" dirty="0">
                <a:effectLst/>
                <a:latin typeface="Calibri" panose="020F0502020204030204" pitchFamily="34" charset="0"/>
                <a:ea typeface="Calibri" panose="020F0502020204030204" pitchFamily="34" charset="0"/>
                <a:cs typeface="Times New Roman" panose="02020603050405020304" pitchFamily="18" charset="0"/>
              </a:rPr>
              <a:t>Are there any armed personnel who escort shipments of radiological or nuclear material?  </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If yes, who are they – i.e. are they military personnel or state or local law enforcement staff?  </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Who trains the responders in your country?   Is there one central training academy that trains all of them, or are there regional or local training facilities that different responders are sent to?</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Do the various response units have opportunities to exercise their responding activities with each other on a periodic basis, or is the first time they work together at a real event? </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How do they communicate with each other?   Are their radios all on the same channel?</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How does the Transport Control Center (TCC) or Emergency Operations Center (EOC) in your country monitor the status of the shipments enroute?   Who operates that TCC or EOC?</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If an attack occurs, who is responsible to manage the response to that attack?   Does a military commander take over, or is a civilian manager in charge of managing the response?</a:t>
            </a:r>
          </a:p>
          <a:p>
            <a:pPr marL="342900" marR="0" lvl="0" indent="-342900">
              <a:lnSpc>
                <a:spcPct val="107000"/>
              </a:lnSpc>
              <a:spcBef>
                <a:spcPts val="0"/>
              </a:spcBef>
              <a:spcAft>
                <a:spcPts val="8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Does your country identify Safe Havens along various routes for convoy vehicles that may encounter threats during radiological material transfers?</a:t>
            </a:r>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771E73BC-6AA0-4E4D-A6DA-7BAA15A2ADE9}" type="slidenum">
              <a:rPr lang="en-US" smtClean="0"/>
              <a:pPr>
                <a:defRPr/>
              </a:pPr>
              <a:t>19</a:t>
            </a:fld>
            <a:endParaRPr lang="en-US" dirty="0"/>
          </a:p>
        </p:txBody>
      </p:sp>
    </p:spTree>
    <p:extLst>
      <p:ext uri="{BB962C8B-B14F-4D97-AF65-F5344CB8AC3E}">
        <p14:creationId xmlns:p14="http://schemas.microsoft.com/office/powerpoint/2010/main" val="618855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en-US" baseline="0" dirty="0"/>
              <a:t>Regulatory Requirements- These will generally identify WHICH requirements exist regarding the assignment of responsibility for the security of the radiological material throughout the shipment. The Regulatory Guidelines should identify the NEED for specific constraints, and where each constraint applies during the process. </a:t>
            </a:r>
          </a:p>
          <a:p>
            <a:endParaRPr lang="en-US" baseline="0" dirty="0"/>
          </a:p>
          <a:p>
            <a:r>
              <a:rPr lang="en-US" baseline="0" dirty="0"/>
              <a:t>Physical Protection Planning discusses baseline over-arching requirements that all planning must seek to fulfill – things such as “At all times the TCC should know where the target material is located”;  “At all times the TCC should be able to communicate with the convoy commander” and/or “At all times the convoy commander should be able to communicate with all vehicles comprising the convoy as well as any and all secondary responders at various points along the entire route”.    “At all times it should be clear to all participants where the closest Local Law Enforcement Agency (LLEA) responders are located.   As the convoy passes through one jurisdiction and enters another a check point should be called to ensure all parties are aware that X Agency is now taking up primary response duties from Y Agency, whose region we just departed from”, etc.   “At all times the condition of the target load should be able to be assessed, whether by cameras, verbal report from truck driver, or a verbal report from an escort vehicle moving directly behind the shipment vehicle”.   “In the event of an unplanned emergency event or potential emergency event’, the automated transport security system should be activated (if it is not already) such that video imagery will be live-streamed to the TCC or TOC/EOC throughout the unplanned emergency event duration to assist with management of post-event response activities should these become necessary.”    These are baseline requirements to ensure the physical security of the material being transported.  It isn’t necessarily critical that ‘How this will be accomplished’ needs to be discussed at this point, but the fact that these are basic physical security requirements should be clearly understood.  </a:t>
            </a:r>
          </a:p>
          <a:p>
            <a:endParaRPr lang="en-US" baseline="0" dirty="0"/>
          </a:p>
          <a:p>
            <a:r>
              <a:rPr lang="en-US" baseline="0" dirty="0"/>
              <a:t>TSP requirements fill in the details of the physical protection plan. It lays out who does what, and who oversees the process from origin to destination. The PPS has already laid out all the “How’s”.</a:t>
            </a:r>
          </a:p>
          <a:p>
            <a:endParaRPr lang="en-US" baseline="0" dirty="0"/>
          </a:p>
          <a:p>
            <a:r>
              <a:rPr lang="en-US" baseline="0" dirty="0"/>
              <a:t>The Contingency Operations will describe the overall response requirements which include road accidents, natural disasters that block highways or flood bridges as well as loss of load.</a:t>
            </a:r>
          </a:p>
          <a:p>
            <a:endParaRPr lang="en-US" dirty="0"/>
          </a:p>
        </p:txBody>
      </p:sp>
      <p:sp>
        <p:nvSpPr>
          <p:cNvPr id="4" name="Slide Number Placeholder 3"/>
          <p:cNvSpPr>
            <a:spLocks noGrp="1"/>
          </p:cNvSpPr>
          <p:nvPr>
            <p:ph type="sldNum" sz="quarter" idx="5"/>
          </p:nvPr>
        </p:nvSpPr>
        <p:spPr/>
        <p:txBody>
          <a:bodyPr/>
          <a:lstStyle/>
          <a:p>
            <a:pPr>
              <a:defRPr/>
            </a:pPr>
            <a:fld id="{771E73BC-6AA0-4E4D-A6DA-7BAA15A2ADE9}" type="slidenum">
              <a:rPr lang="en-US" smtClean="0"/>
              <a:pPr>
                <a:defRPr/>
              </a:pPr>
              <a:t>2</a:t>
            </a:fld>
            <a:endParaRPr lang="en-US" dirty="0"/>
          </a:p>
        </p:txBody>
      </p:sp>
    </p:spTree>
    <p:extLst>
      <p:ext uri="{BB962C8B-B14F-4D97-AF65-F5344CB8AC3E}">
        <p14:creationId xmlns:p14="http://schemas.microsoft.com/office/powerpoint/2010/main" val="34311715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5"/>
          </p:nvPr>
        </p:nvSpPr>
        <p:spPr/>
        <p:txBody>
          <a:bodyPr/>
          <a:lstStyle/>
          <a:p>
            <a:pPr>
              <a:defRPr/>
            </a:pPr>
            <a:fld id="{771E73BC-6AA0-4E4D-A6DA-7BAA15A2ADE9}" type="slidenum">
              <a:rPr lang="en-US" smtClean="0"/>
              <a:pPr>
                <a:defRPr/>
              </a:pPr>
              <a:t>3</a:t>
            </a:fld>
            <a:endParaRPr lang="en-US" dirty="0"/>
          </a:p>
        </p:txBody>
      </p:sp>
    </p:spTree>
    <p:extLst>
      <p:ext uri="{BB962C8B-B14F-4D97-AF65-F5344CB8AC3E}">
        <p14:creationId xmlns:p14="http://schemas.microsoft.com/office/powerpoint/2010/main" val="3043897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baseline="0" dirty="0"/>
          </a:p>
          <a:p>
            <a:r>
              <a:rPr lang="en-US" baseline="0" dirty="0"/>
              <a:t>Photo Credit – Secured Transportation Services, LLC (Company owned photo) </a:t>
            </a:r>
          </a:p>
          <a:p>
            <a:endParaRPr lang="en-US" dirty="0"/>
          </a:p>
        </p:txBody>
      </p:sp>
      <p:sp>
        <p:nvSpPr>
          <p:cNvPr id="4" name="Slide Number Placeholder 3"/>
          <p:cNvSpPr>
            <a:spLocks noGrp="1"/>
          </p:cNvSpPr>
          <p:nvPr>
            <p:ph type="sldNum" sz="quarter" idx="10"/>
          </p:nvPr>
        </p:nvSpPr>
        <p:spPr/>
        <p:txBody>
          <a:bodyPr/>
          <a:lstStyle/>
          <a:p>
            <a:pPr>
              <a:defRPr/>
            </a:pPr>
            <a:fld id="{771E73BC-6AA0-4E4D-A6DA-7BAA15A2ADE9}" type="slidenum">
              <a:rPr lang="en-US" smtClean="0"/>
              <a:pPr>
                <a:defRPr/>
              </a:pPr>
              <a:t>4</a:t>
            </a:fld>
            <a:endParaRPr lang="en-US" dirty="0"/>
          </a:p>
        </p:txBody>
      </p:sp>
    </p:spTree>
    <p:extLst>
      <p:ext uri="{BB962C8B-B14F-4D97-AF65-F5344CB8AC3E}">
        <p14:creationId xmlns:p14="http://schemas.microsoft.com/office/powerpoint/2010/main" val="27844554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Photo Credit – Secured Transportation Services, LLC (Company owned photo) </a:t>
            </a:r>
          </a:p>
          <a:p>
            <a:endParaRPr lang="en-US" baseline="0" dirty="0"/>
          </a:p>
          <a:p>
            <a:endParaRPr lang="en-US" dirty="0"/>
          </a:p>
        </p:txBody>
      </p:sp>
      <p:sp>
        <p:nvSpPr>
          <p:cNvPr id="4" name="Slide Number Placeholder 3"/>
          <p:cNvSpPr>
            <a:spLocks noGrp="1"/>
          </p:cNvSpPr>
          <p:nvPr>
            <p:ph type="sldNum" sz="quarter" idx="5"/>
          </p:nvPr>
        </p:nvSpPr>
        <p:spPr/>
        <p:txBody>
          <a:bodyPr/>
          <a:lstStyle/>
          <a:p>
            <a:pPr>
              <a:defRPr/>
            </a:pPr>
            <a:fld id="{771E73BC-6AA0-4E4D-A6DA-7BAA15A2ADE9}" type="slidenum">
              <a:rPr lang="en-US" smtClean="0"/>
              <a:pPr>
                <a:defRPr/>
              </a:pPr>
              <a:t>6</a:t>
            </a:fld>
            <a:endParaRPr lang="en-US" dirty="0"/>
          </a:p>
        </p:txBody>
      </p:sp>
    </p:spTree>
    <p:extLst>
      <p:ext uri="{BB962C8B-B14F-4D97-AF65-F5344CB8AC3E}">
        <p14:creationId xmlns:p14="http://schemas.microsoft.com/office/powerpoint/2010/main" val="20344579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en-US" dirty="0"/>
              <a:t>The State plays a decisive role in security matters: </a:t>
            </a:r>
          </a:p>
          <a:p>
            <a:r>
              <a:rPr lang="en-US" dirty="0"/>
              <a:t>-firstly, the State is directly involved in gathering intelligence and assessing the risk of malicious action that may impact nuclear facilities and radioactive materials; this type of risk changes constantly, and the State must check that the security measures are constantly adapted to the current situation.</a:t>
            </a:r>
          </a:p>
          <a:p>
            <a:pPr marL="171450" indent="-171450">
              <a:buFontTx/>
              <a:buChar char="-"/>
            </a:pPr>
            <a:r>
              <a:rPr lang="en-US" dirty="0"/>
              <a:t>The State defines the design basis threat that must be used to design and assess physical protection systems;</a:t>
            </a:r>
          </a:p>
          <a:p>
            <a:pPr marL="171450" indent="-171450">
              <a:buFontTx/>
              <a:buChar char="-"/>
            </a:pPr>
            <a:r>
              <a:rPr lang="en-US" dirty="0"/>
              <a:t>The State also plays a determining role in the response to be given to counteract certain malicious activities by means of intervention by law enforcement agencies;</a:t>
            </a:r>
          </a:p>
          <a:p>
            <a:pPr marL="171450" indent="-171450">
              <a:buFontTx/>
              <a:buChar char="-"/>
            </a:pPr>
            <a:r>
              <a:rPr lang="en-US" dirty="0"/>
              <a:t>Managing a nuclear security event resulting from a malicious act requires input from a greater number of State bodies than managing an emergency related purely to safety issues. For example, law enforcement agencies and the judicial authorities may be involved;</a:t>
            </a:r>
          </a:p>
          <a:p>
            <a:pPr marL="171450" indent="-171450">
              <a:buFontTx/>
              <a:buChar char="-"/>
            </a:pPr>
            <a:r>
              <a:rPr lang="en-US" dirty="0"/>
              <a:t>Lastly, the State defines the rules relative to confidentiality and the protection of information and sets up a security check for anyone requiring access to sensitive activities or information.</a:t>
            </a:r>
          </a:p>
          <a:p>
            <a:r>
              <a:rPr lang="en-US" b="1" dirty="0"/>
              <a:t>Talking Points:</a:t>
            </a:r>
          </a:p>
          <a:p>
            <a:pPr marL="285750" indent="-285750">
              <a:buFont typeface="Arial" panose="020B0604020202020204" pitchFamily="34" charset="0"/>
              <a:buChar char="•"/>
            </a:pPr>
            <a:r>
              <a:rPr lang="en-US" sz="1200" dirty="0"/>
              <a:t>This assigned responsibility must be coordinated before shipment and provided in a written, legally binding, formal agreement to all parties involved. </a:t>
            </a:r>
          </a:p>
          <a:p>
            <a:pPr marL="285750" indent="-285750">
              <a:buFont typeface="Arial" panose="020B0604020202020204" pitchFamily="34" charset="0"/>
              <a:buChar char="•"/>
            </a:pPr>
            <a:r>
              <a:rPr lang="en-US" sz="1200" dirty="0"/>
              <a:t>References should also be made to intergovernmental agreements which govern mutual responsibilities and transfer of responsibilities to and from each affected State. </a:t>
            </a:r>
          </a:p>
          <a:p>
            <a:pPr marL="285750" indent="-285750">
              <a:buFont typeface="Arial" panose="020B0604020202020204" pitchFamily="34" charset="0"/>
              <a:buChar char="•"/>
            </a:pPr>
            <a:r>
              <a:rPr lang="en-US" sz="1200" dirty="0"/>
              <a:t>It is crucial to assign responsibility at every point of the transportation (Examples - Shipment initiation, scheduled stops, crossing borders, storage of material, etc.). This includes notifying any transit States of passage.  </a:t>
            </a:r>
          </a:p>
          <a:p>
            <a:pPr marL="285750" indent="-285750">
              <a:buFont typeface="Arial" panose="020B0604020202020204" pitchFamily="34" charset="0"/>
              <a:buChar char="•"/>
            </a:pPr>
            <a:r>
              <a:rPr lang="en-US" sz="1200" dirty="0"/>
              <a:t>It is a States responsibility to provide physical protection for a shipment, within its own borders and on vessels registered to that State while in international waters or airspace until the shipment enters another State’s border.</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Photo Credit – Secured Transportation Services, LLC (Company owned photo) </a:t>
            </a:r>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771E73BC-6AA0-4E4D-A6DA-7BAA15A2ADE9}" type="slidenum">
              <a:rPr lang="en-US" smtClean="0"/>
              <a:pPr>
                <a:defRPr/>
              </a:pPr>
              <a:t>7</a:t>
            </a:fld>
            <a:endParaRPr lang="en-US" dirty="0"/>
          </a:p>
        </p:txBody>
      </p:sp>
    </p:spTree>
    <p:extLst>
      <p:ext uri="{BB962C8B-B14F-4D97-AF65-F5344CB8AC3E}">
        <p14:creationId xmlns:p14="http://schemas.microsoft.com/office/powerpoint/2010/main" val="42598273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pPr marL="0" marR="0" indent="0">
              <a:lnSpc>
                <a:spcPct val="107000"/>
              </a:lnSpc>
              <a:spcBef>
                <a:spcPts val="0"/>
              </a:spcBef>
              <a:spcAft>
                <a:spcPts val="800"/>
              </a:spcAft>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The shipping State should ensure that all involved States are prepared to accept these responsibilities before a shipment is authorized. Below are several ways in which a State can ensure that involved States, including transit States, are prepared to accept these responsibilities: </a:t>
            </a:r>
          </a:p>
          <a:p>
            <a:pPr marL="509588" lvl="2">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 Verifying that all States are party to the Convention on Physical Protection of Nuclear Material (CPPNM); </a:t>
            </a:r>
          </a:p>
          <a:p>
            <a:pPr marL="509588" lvl="2">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Concluding formal agreements to ensure physical protection will be implemented in accordance with international agreements; </a:t>
            </a:r>
          </a:p>
          <a:p>
            <a:pPr marL="509588" lvl="2">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Obtaining formal declarations -such as signed </a:t>
            </a:r>
            <a:r>
              <a:rPr lang="en-US" sz="1800" u="sng" dirty="0">
                <a:effectLst/>
                <a:latin typeface="Calibri" panose="020F0502020204030204" pitchFamily="34" charset="0"/>
                <a:ea typeface="Calibri" panose="020F0502020204030204" pitchFamily="34" charset="0"/>
                <a:cs typeface="Times New Roman" panose="02020603050405020304" pitchFamily="18" charset="0"/>
              </a:rPr>
              <a:t>Memoranda of Understanding (MOU) </a:t>
            </a:r>
            <a:r>
              <a:rPr lang="en-US" sz="1800" dirty="0">
                <a:effectLst/>
                <a:latin typeface="Calibri" panose="020F0502020204030204" pitchFamily="34" charset="0"/>
                <a:ea typeface="Calibri" panose="020F0502020204030204" pitchFamily="34" charset="0"/>
                <a:cs typeface="Times New Roman" panose="02020603050405020304" pitchFamily="18" charset="0"/>
              </a:rPr>
              <a:t>- that physical protection will be provided in -accordance with internationally accepted guidelines; </a:t>
            </a:r>
          </a:p>
          <a:p>
            <a:pPr marL="509588" lvl="2">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Ensuring that licenses or authorizations containing or incorporating appropriate physical protection arrangements have been issued.  </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771E73BC-6AA0-4E4D-A6DA-7BAA15A2ADE9}" type="slidenum">
              <a:rPr lang="en-US" smtClean="0"/>
              <a:pPr>
                <a:defRPr/>
              </a:pPr>
              <a:t>8</a:t>
            </a:fld>
            <a:endParaRPr lang="en-US" dirty="0"/>
          </a:p>
        </p:txBody>
      </p:sp>
    </p:spTree>
    <p:extLst>
      <p:ext uri="{BB962C8B-B14F-4D97-AF65-F5344CB8AC3E}">
        <p14:creationId xmlns:p14="http://schemas.microsoft.com/office/powerpoint/2010/main" val="26628879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pPr marL="0" marR="0" indent="0">
              <a:lnSpc>
                <a:spcPct val="107000"/>
              </a:lnSpc>
              <a:spcBef>
                <a:spcPts val="0"/>
              </a:spcBef>
              <a:spcAft>
                <a:spcPts val="800"/>
              </a:spcAft>
              <a:buNone/>
            </a:pPr>
            <a:r>
              <a:rPr lang="en-US" sz="1100" dirty="0">
                <a:latin typeface="Calibri" panose="020F0502020204030204" pitchFamily="34" charset="0"/>
                <a:ea typeface="Calibri" panose="020F0502020204030204" pitchFamily="34" charset="0"/>
                <a:cs typeface="Times New Roman" panose="02020603050405020304" pitchFamily="18" charset="0"/>
              </a:rPr>
              <a:t>Formal procedures may be used to reach negotiated agreements regarding resources or assets of one country being available to assist another across a border, or the formal Transfer of responsibility for a Transportation Control Center (TCC) or Emergency Operations Center (EOC) from the Point of Origin Country to the Destination Country.  Examples of these procedures include: </a:t>
            </a:r>
          </a:p>
          <a:p>
            <a:pPr marL="0" marR="0" indent="0">
              <a:lnSpc>
                <a:spcPct val="107000"/>
              </a:lnSpc>
              <a:spcBef>
                <a:spcPts val="0"/>
              </a:spcBef>
              <a:spcAft>
                <a:spcPts val="800"/>
              </a:spcAft>
              <a:buNone/>
            </a:pP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171450" indent="-171450">
              <a:lnSpc>
                <a:spcPct val="107000"/>
              </a:lnSpc>
              <a:spcBef>
                <a:spcPts val="0"/>
              </a:spcBef>
              <a:spcAft>
                <a:spcPts val="800"/>
              </a:spcAft>
              <a:buFontTx/>
              <a:buChar char="-"/>
            </a:pPr>
            <a:r>
              <a:rPr lang="en-US" sz="1000" dirty="0">
                <a:latin typeface="Calibri" panose="020F0502020204030204" pitchFamily="34" charset="0"/>
                <a:ea typeface="Calibri" panose="020F0502020204030204" pitchFamily="34" charset="0"/>
                <a:cs typeface="Times New Roman" panose="02020603050405020304" pitchFamily="18" charset="0"/>
              </a:rPr>
              <a:t>Establishing formal negotiations between involved countries to determine situational or contingency response protocols such as in the event of a cross-border pursuit or assisting in environmental remediation or clean-up across borders</a:t>
            </a:r>
          </a:p>
          <a:p>
            <a:pPr marL="171450" indent="-171450">
              <a:lnSpc>
                <a:spcPct val="107000"/>
              </a:lnSpc>
              <a:spcBef>
                <a:spcPts val="0"/>
              </a:spcBef>
              <a:spcAft>
                <a:spcPts val="800"/>
              </a:spcAft>
              <a:buFontTx/>
              <a:buChar char="-"/>
            </a:pP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marL="171450" indent="-171450">
              <a:lnSpc>
                <a:spcPct val="107000"/>
              </a:lnSpc>
              <a:spcBef>
                <a:spcPts val="0"/>
              </a:spcBef>
              <a:spcAft>
                <a:spcPts val="800"/>
              </a:spcAft>
              <a:buFontTx/>
              <a:buChar char="-"/>
            </a:pPr>
            <a:r>
              <a:rPr lang="en-US" sz="1000" dirty="0">
                <a:latin typeface="Calibri" panose="020F0502020204030204" pitchFamily="34" charset="0"/>
                <a:ea typeface="Calibri" panose="020F0502020204030204" pitchFamily="34" charset="0"/>
                <a:cs typeface="Times New Roman" panose="02020603050405020304" pitchFamily="18" charset="0"/>
              </a:rPr>
              <a:t>Documenting agreements reached via bilateral discussions using Memorandum of Understanding (MOU).  A Memorandum of Understanding is a legal document describing an agreement between two or more parties. It expresses a convergence of will between parties, indicating an intended common line of action, rather than a legal commitment. </a:t>
            </a:r>
          </a:p>
          <a:p>
            <a:pPr marL="171450" indent="-171450">
              <a:lnSpc>
                <a:spcPct val="107000"/>
              </a:lnSpc>
              <a:spcBef>
                <a:spcPts val="0"/>
              </a:spcBef>
              <a:spcAft>
                <a:spcPts val="800"/>
              </a:spcAft>
              <a:buFontTx/>
              <a:buChar char="-"/>
            </a:pP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marL="171450" indent="-171450">
              <a:lnSpc>
                <a:spcPct val="107000"/>
              </a:lnSpc>
              <a:spcBef>
                <a:spcPts val="0"/>
              </a:spcBef>
              <a:spcAft>
                <a:spcPts val="800"/>
              </a:spcAft>
              <a:buFontTx/>
              <a:buChar char="-"/>
            </a:pPr>
            <a:r>
              <a:rPr lang="en-US" sz="1000" dirty="0">
                <a:latin typeface="Calibri" panose="020F0502020204030204" pitchFamily="34" charset="0"/>
                <a:ea typeface="Calibri" panose="020F0502020204030204" pitchFamily="34" charset="0"/>
                <a:cs typeface="Times New Roman" panose="02020603050405020304" pitchFamily="18" charset="0"/>
              </a:rPr>
              <a:t>Assigning all responsibilities in the event of a Security or Safety Incident to specific participants in the Memorandum of Understanding (MOU) and including these specific assignments in the Transportation Security Plan. </a:t>
            </a:r>
          </a:p>
          <a:p>
            <a:pPr marL="0" indent="0">
              <a:lnSpc>
                <a:spcPct val="107000"/>
              </a:lnSpc>
              <a:spcBef>
                <a:spcPts val="0"/>
              </a:spcBef>
              <a:spcAft>
                <a:spcPts val="800"/>
              </a:spcAft>
              <a:buFontTx/>
              <a:buNone/>
            </a:pPr>
            <a:endParaRPr lang="en-US" sz="10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a:p>
            <a:r>
              <a:rPr lang="en-US" b="1" dirty="0"/>
              <a:t>Questions to ask panelist: </a:t>
            </a:r>
          </a:p>
          <a:p>
            <a:endParaRPr lang="en-US" dirty="0"/>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Does your country implement IAEA guidelines with respect to the secure transportation of radiological and nuclear materials?</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Does your country have adherence to these guidelines as required in your regulatory policies and documents?</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Assignment of Responsibility throughout movement of radiological material – how does your country assign responsibility for the various phases of material transportation?   Who is responsible for the phases of preparation of Transport Plans, Oversight of Control for material enroute, and Responsible for the direction of secondary responders and off-site resources for events that may occur in-transit?</a:t>
            </a:r>
          </a:p>
          <a:p>
            <a:pPr marL="342900" marR="0" lvl="0" indent="-342900">
              <a:lnSpc>
                <a:spcPct val="107000"/>
              </a:lnSpc>
              <a:spcBef>
                <a:spcPts val="0"/>
              </a:spcBef>
              <a:spcAft>
                <a:spcPts val="8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In your country, does the shipping state ensure that all involved States are prepared for material transfers?   Who oversees these preparatory arrangements?   How do they proceed to involve all the necessary groups and/or states? </a:t>
            </a:r>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771E73BC-6AA0-4E4D-A6DA-7BAA15A2ADE9}" type="slidenum">
              <a:rPr lang="en-US" smtClean="0"/>
              <a:pPr>
                <a:defRPr/>
              </a:pPr>
              <a:t>9</a:t>
            </a:fld>
            <a:endParaRPr lang="en-US" dirty="0"/>
          </a:p>
        </p:txBody>
      </p:sp>
    </p:spTree>
    <p:extLst>
      <p:ext uri="{BB962C8B-B14F-4D97-AF65-F5344CB8AC3E}">
        <p14:creationId xmlns:p14="http://schemas.microsoft.com/office/powerpoint/2010/main" val="19649776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t>Shipping and receiving States should establish measures to provide communication regarding the continued integrity of the shipment and to ensure responsibility for response planning and capabilities is defined and fulfilled.</a:t>
            </a:r>
          </a:p>
          <a:p>
            <a:endParaRPr lang="en-US" dirty="0"/>
          </a:p>
          <a:p>
            <a:pPr marL="285750" indent="-285750">
              <a:buFont typeface="Arial" panose="020B0604020202020204" pitchFamily="34" charset="0"/>
              <a:buChar char="•"/>
            </a:pPr>
            <a:r>
              <a:rPr lang="en-US" dirty="0"/>
              <a:t>When armed guards/escorts are used to protect a shipment, having a written and accepted agreement is critical. These agreements should be done at State level as opposed to by commercial organizations and should clearly identify responsibility for response planning and identify response capabilities for the shipment. Protection of information should be exercised in the making and dissemination of these agreements.</a:t>
            </a:r>
          </a:p>
          <a:p>
            <a:endParaRPr lang="en-US" dirty="0"/>
          </a:p>
          <a:p>
            <a:pPr marL="285750" indent="-285750">
              <a:buFont typeface="Arial" panose="020B0604020202020204" pitchFamily="34" charset="0"/>
              <a:buChar char="•"/>
            </a:pPr>
            <a:r>
              <a:rPr lang="en-US" dirty="0"/>
              <a:t>Where sensitive information is involved in agreements and arrangements, appropriate measures should be taken to protect that information. For example, shipping and receiving times are very sensitive due to reduction of delay measures during loading and unloading.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Photo Credit – Secured Transportation Services, LLC (Company owned photo) </a:t>
            </a:r>
          </a:p>
          <a:p>
            <a:endParaRPr lang="en-US" baseline="0" dirty="0"/>
          </a:p>
          <a:p>
            <a:endParaRPr lang="en-US" dirty="0"/>
          </a:p>
        </p:txBody>
      </p:sp>
      <p:sp>
        <p:nvSpPr>
          <p:cNvPr id="4" name="Slide Number Placeholder 3"/>
          <p:cNvSpPr>
            <a:spLocks noGrp="1"/>
          </p:cNvSpPr>
          <p:nvPr>
            <p:ph type="sldNum" sz="quarter" idx="5"/>
          </p:nvPr>
        </p:nvSpPr>
        <p:spPr/>
        <p:txBody>
          <a:bodyPr/>
          <a:lstStyle/>
          <a:p>
            <a:pPr>
              <a:defRPr/>
            </a:pPr>
            <a:fld id="{771E73BC-6AA0-4E4D-A6DA-7BAA15A2ADE9}" type="slidenum">
              <a:rPr lang="en-US" smtClean="0"/>
              <a:pPr>
                <a:defRPr/>
              </a:pPr>
              <a:t>11</a:t>
            </a:fld>
            <a:endParaRPr lang="en-US" dirty="0"/>
          </a:p>
        </p:txBody>
      </p:sp>
    </p:spTree>
    <p:extLst>
      <p:ext uri="{BB962C8B-B14F-4D97-AF65-F5344CB8AC3E}">
        <p14:creationId xmlns:p14="http://schemas.microsoft.com/office/powerpoint/2010/main" val="13374906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39" name="Picture 138" descr="GLOBE 7-21-15.jpg"/>
          <p:cNvPicPr>
            <a:picLocks noChangeAspect="1"/>
          </p:cNvPicPr>
          <p:nvPr userDrawn="1"/>
        </p:nvPicPr>
        <p:blipFill rotWithShape="1">
          <a:blip r:embed="rId2">
            <a:extLst>
              <a:ext uri="{28A0092B-C50C-407E-A947-70E740481C1C}">
                <a14:useLocalDpi xmlns:a14="http://schemas.microsoft.com/office/drawing/2010/main" val="0"/>
              </a:ext>
            </a:extLst>
          </a:blip>
          <a:srcRect l="13790" t="-7358" r="218" b="22497"/>
          <a:stretch/>
        </p:blipFill>
        <p:spPr>
          <a:xfrm>
            <a:off x="28228" y="457176"/>
            <a:ext cx="7391134" cy="6400800"/>
          </a:xfrm>
          <a:prstGeom prst="rect">
            <a:avLst/>
          </a:prstGeom>
        </p:spPr>
      </p:pic>
      <p:pic>
        <p:nvPicPr>
          <p:cNvPr id="140" name="Picture 139" descr="ORS logo.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3297" y="178770"/>
            <a:ext cx="3812540" cy="914400"/>
          </a:xfrm>
          <a:prstGeom prst="rect">
            <a:avLst/>
          </a:prstGeom>
        </p:spPr>
      </p:pic>
      <p:pic>
        <p:nvPicPr>
          <p:cNvPr id="141"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6002374" y="5941895"/>
            <a:ext cx="1645631" cy="4569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2" name="Picture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5156571" y="5803651"/>
            <a:ext cx="733425" cy="733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 name="Picture 14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760382" y="5849213"/>
            <a:ext cx="1214961" cy="622436"/>
          </a:xfrm>
          <a:prstGeom prst="rect">
            <a:avLst/>
          </a:prstGeom>
        </p:spPr>
      </p:pic>
    </p:spTree>
    <p:extLst>
      <p:ext uri="{BB962C8B-B14F-4D97-AF65-F5344CB8AC3E}">
        <p14:creationId xmlns:p14="http://schemas.microsoft.com/office/powerpoint/2010/main" val="3598789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68288" y="0"/>
            <a:ext cx="8604250" cy="12954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304800" y="1447800"/>
            <a:ext cx="8604250" cy="47752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8"/>
          <p:cNvSpPr>
            <a:spLocks noGrp="1" noChangeArrowheads="1"/>
          </p:cNvSpPr>
          <p:nvPr>
            <p:ph type="dt" sz="half" idx="10"/>
          </p:nvPr>
        </p:nvSpPr>
        <p:spPr>
          <a:xfrm>
            <a:off x="1981200" y="6318250"/>
            <a:ext cx="2105025" cy="457200"/>
          </a:xfrm>
          <a:prstGeom prst="rect">
            <a:avLst/>
          </a:prstGeom>
          <a:ln/>
        </p:spPr>
        <p:txBody>
          <a:bodyPr/>
          <a:lstStyle>
            <a:lvl1pPr>
              <a:defRPr/>
            </a:lvl1pPr>
          </a:lstStyle>
          <a:p>
            <a:pPr>
              <a:defRPr/>
            </a:pPr>
            <a:r>
              <a:rPr lang="en-US" dirty="0"/>
              <a:t>Module 1</a:t>
            </a:r>
            <a:endParaRPr lang="en-GB" dirty="0"/>
          </a:p>
        </p:txBody>
      </p:sp>
      <p:sp>
        <p:nvSpPr>
          <p:cNvPr id="5" name="Rectangle 59"/>
          <p:cNvSpPr>
            <a:spLocks noGrp="1" noChangeArrowheads="1"/>
          </p:cNvSpPr>
          <p:nvPr>
            <p:ph type="ftr" sz="quarter" idx="11"/>
          </p:nvPr>
        </p:nvSpPr>
        <p:spPr>
          <a:xfrm>
            <a:off x="152400" y="6400800"/>
            <a:ext cx="2357438" cy="457200"/>
          </a:xfrm>
          <a:prstGeom prst="rect">
            <a:avLst/>
          </a:prstGeom>
          <a:ln/>
        </p:spPr>
        <p:txBody>
          <a:bodyPr/>
          <a:lstStyle>
            <a:lvl1pPr>
              <a:defRPr/>
            </a:lvl1pPr>
          </a:lstStyle>
          <a:p>
            <a:pPr>
              <a:defRPr/>
            </a:pPr>
            <a:r>
              <a:rPr lang="en-GB" dirty="0"/>
              <a:t>Module 5</a:t>
            </a:r>
          </a:p>
        </p:txBody>
      </p:sp>
      <p:sp>
        <p:nvSpPr>
          <p:cNvPr id="6" name="Rectangle 60"/>
          <p:cNvSpPr>
            <a:spLocks noGrp="1" noChangeArrowheads="1"/>
          </p:cNvSpPr>
          <p:nvPr>
            <p:ph type="sldNum" sz="quarter" idx="12"/>
          </p:nvPr>
        </p:nvSpPr>
        <p:spPr>
          <a:xfrm>
            <a:off x="4243388" y="6318250"/>
            <a:ext cx="652462" cy="457200"/>
          </a:xfrm>
          <a:prstGeom prst="rect">
            <a:avLst/>
          </a:prstGeom>
          <a:ln/>
        </p:spPr>
        <p:txBody>
          <a:bodyPr/>
          <a:lstStyle>
            <a:lvl1pPr>
              <a:defRPr/>
            </a:lvl1pPr>
          </a:lstStyle>
          <a:p>
            <a:pPr>
              <a:defRPr/>
            </a:pPr>
            <a:fld id="{E706751D-5EDA-4807-86DF-EF023E36075C}" type="slidenum">
              <a:rPr lang="en-GB"/>
              <a:pPr>
                <a:defRPr/>
              </a:pPr>
              <a:t>‹#›</a:t>
            </a:fld>
            <a:endParaRPr lang="en-GB" dirty="0"/>
          </a:p>
        </p:txBody>
      </p:sp>
    </p:spTree>
    <p:extLst>
      <p:ext uri="{BB962C8B-B14F-4D97-AF65-F5344CB8AC3E}">
        <p14:creationId xmlns:p14="http://schemas.microsoft.com/office/powerpoint/2010/main" val="2248425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50050" y="0"/>
            <a:ext cx="2159000" cy="6223000"/>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268288" y="0"/>
            <a:ext cx="6329362" cy="62230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8"/>
          <p:cNvSpPr>
            <a:spLocks noGrp="1" noChangeArrowheads="1"/>
          </p:cNvSpPr>
          <p:nvPr>
            <p:ph type="dt" sz="half" idx="10"/>
          </p:nvPr>
        </p:nvSpPr>
        <p:spPr>
          <a:xfrm>
            <a:off x="1981200" y="6318250"/>
            <a:ext cx="2105025" cy="457200"/>
          </a:xfrm>
          <a:prstGeom prst="rect">
            <a:avLst/>
          </a:prstGeom>
          <a:ln/>
        </p:spPr>
        <p:txBody>
          <a:bodyPr/>
          <a:lstStyle>
            <a:lvl1pPr>
              <a:defRPr/>
            </a:lvl1pPr>
          </a:lstStyle>
          <a:p>
            <a:pPr>
              <a:defRPr/>
            </a:pPr>
            <a:r>
              <a:rPr lang="en-US" dirty="0"/>
              <a:t>Module 1</a:t>
            </a:r>
            <a:endParaRPr lang="en-GB" dirty="0"/>
          </a:p>
        </p:txBody>
      </p:sp>
      <p:sp>
        <p:nvSpPr>
          <p:cNvPr id="5" name="Rectangle 59"/>
          <p:cNvSpPr>
            <a:spLocks noGrp="1" noChangeArrowheads="1"/>
          </p:cNvSpPr>
          <p:nvPr>
            <p:ph type="ftr" sz="quarter" idx="11"/>
          </p:nvPr>
        </p:nvSpPr>
        <p:spPr>
          <a:xfrm>
            <a:off x="152400" y="6400800"/>
            <a:ext cx="2357438" cy="457200"/>
          </a:xfrm>
          <a:prstGeom prst="rect">
            <a:avLst/>
          </a:prstGeom>
          <a:ln/>
        </p:spPr>
        <p:txBody>
          <a:bodyPr/>
          <a:lstStyle>
            <a:lvl1pPr>
              <a:defRPr/>
            </a:lvl1pPr>
          </a:lstStyle>
          <a:p>
            <a:pPr>
              <a:defRPr/>
            </a:pPr>
            <a:r>
              <a:rPr lang="en-GB" dirty="0"/>
              <a:t>Module 5</a:t>
            </a:r>
          </a:p>
        </p:txBody>
      </p:sp>
      <p:sp>
        <p:nvSpPr>
          <p:cNvPr id="6" name="Rectangle 60"/>
          <p:cNvSpPr>
            <a:spLocks noGrp="1" noChangeArrowheads="1"/>
          </p:cNvSpPr>
          <p:nvPr>
            <p:ph type="sldNum" sz="quarter" idx="12"/>
          </p:nvPr>
        </p:nvSpPr>
        <p:spPr>
          <a:xfrm>
            <a:off x="4243388" y="6318250"/>
            <a:ext cx="652462" cy="457200"/>
          </a:xfrm>
          <a:prstGeom prst="rect">
            <a:avLst/>
          </a:prstGeom>
          <a:ln/>
        </p:spPr>
        <p:txBody>
          <a:bodyPr/>
          <a:lstStyle>
            <a:lvl1pPr>
              <a:defRPr/>
            </a:lvl1pPr>
          </a:lstStyle>
          <a:p>
            <a:pPr>
              <a:defRPr/>
            </a:pPr>
            <a:fld id="{2D213587-9304-424F-B246-FCF641F4CE69}" type="slidenum">
              <a:rPr lang="en-GB"/>
              <a:pPr>
                <a:defRPr/>
              </a:pPr>
              <a:t>‹#›</a:t>
            </a:fld>
            <a:endParaRPr lang="en-GB" dirty="0"/>
          </a:p>
        </p:txBody>
      </p:sp>
    </p:spTree>
    <p:extLst>
      <p:ext uri="{BB962C8B-B14F-4D97-AF65-F5344CB8AC3E}">
        <p14:creationId xmlns:p14="http://schemas.microsoft.com/office/powerpoint/2010/main" val="34481988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68288" y="0"/>
            <a:ext cx="8604250" cy="1295400"/>
          </a:xfrm>
          <a:prstGeom prst="rect">
            <a:avLst/>
          </a:prstGeom>
        </p:spPr>
        <p:txBody>
          <a:bodyPr/>
          <a:lstStyle/>
          <a:p>
            <a:r>
              <a:rPr lang="en-US"/>
              <a:t>Click to edit Master title style</a:t>
            </a:r>
          </a:p>
        </p:txBody>
      </p:sp>
      <p:sp>
        <p:nvSpPr>
          <p:cNvPr id="3" name="Table Placeholder 2"/>
          <p:cNvSpPr>
            <a:spLocks noGrp="1"/>
          </p:cNvSpPr>
          <p:nvPr>
            <p:ph type="tbl" idx="1"/>
          </p:nvPr>
        </p:nvSpPr>
        <p:spPr>
          <a:xfrm>
            <a:off x="304800" y="1447800"/>
            <a:ext cx="8604250" cy="4775200"/>
          </a:xfrm>
          <a:prstGeom prst="rect">
            <a:avLst/>
          </a:prstGeom>
        </p:spPr>
        <p:txBody>
          <a:bodyPr/>
          <a:lstStyle/>
          <a:p>
            <a:pPr lvl="0"/>
            <a:endParaRPr lang="en-US" noProof="0" dirty="0"/>
          </a:p>
        </p:txBody>
      </p:sp>
      <p:sp>
        <p:nvSpPr>
          <p:cNvPr id="4" name="Rectangle 58"/>
          <p:cNvSpPr>
            <a:spLocks noGrp="1" noChangeArrowheads="1"/>
          </p:cNvSpPr>
          <p:nvPr>
            <p:ph type="dt" sz="half" idx="10"/>
          </p:nvPr>
        </p:nvSpPr>
        <p:spPr>
          <a:xfrm>
            <a:off x="1981200" y="6318250"/>
            <a:ext cx="2105025" cy="457200"/>
          </a:xfrm>
          <a:prstGeom prst="rect">
            <a:avLst/>
          </a:prstGeom>
          <a:ln/>
        </p:spPr>
        <p:txBody>
          <a:bodyPr/>
          <a:lstStyle>
            <a:lvl1pPr>
              <a:defRPr/>
            </a:lvl1pPr>
          </a:lstStyle>
          <a:p>
            <a:pPr>
              <a:defRPr/>
            </a:pPr>
            <a:r>
              <a:rPr lang="en-US" dirty="0"/>
              <a:t>Module 1</a:t>
            </a:r>
            <a:endParaRPr lang="en-GB" dirty="0"/>
          </a:p>
        </p:txBody>
      </p:sp>
      <p:sp>
        <p:nvSpPr>
          <p:cNvPr id="5" name="Rectangle 59"/>
          <p:cNvSpPr>
            <a:spLocks noGrp="1" noChangeArrowheads="1"/>
          </p:cNvSpPr>
          <p:nvPr>
            <p:ph type="ftr" sz="quarter" idx="11"/>
          </p:nvPr>
        </p:nvSpPr>
        <p:spPr>
          <a:xfrm>
            <a:off x="152400" y="6400800"/>
            <a:ext cx="2357438" cy="457200"/>
          </a:xfrm>
          <a:prstGeom prst="rect">
            <a:avLst/>
          </a:prstGeom>
          <a:ln/>
        </p:spPr>
        <p:txBody>
          <a:bodyPr/>
          <a:lstStyle>
            <a:lvl1pPr>
              <a:defRPr/>
            </a:lvl1pPr>
          </a:lstStyle>
          <a:p>
            <a:pPr>
              <a:defRPr/>
            </a:pPr>
            <a:r>
              <a:rPr lang="en-GB" dirty="0"/>
              <a:t>Module 5</a:t>
            </a:r>
          </a:p>
        </p:txBody>
      </p:sp>
      <p:sp>
        <p:nvSpPr>
          <p:cNvPr id="6" name="Rectangle 60"/>
          <p:cNvSpPr>
            <a:spLocks noGrp="1" noChangeArrowheads="1"/>
          </p:cNvSpPr>
          <p:nvPr>
            <p:ph type="sldNum" sz="quarter" idx="12"/>
          </p:nvPr>
        </p:nvSpPr>
        <p:spPr>
          <a:xfrm>
            <a:off x="4243388" y="6318250"/>
            <a:ext cx="652462" cy="457200"/>
          </a:xfrm>
          <a:prstGeom prst="rect">
            <a:avLst/>
          </a:prstGeom>
          <a:ln/>
        </p:spPr>
        <p:txBody>
          <a:bodyPr/>
          <a:lstStyle>
            <a:lvl1pPr>
              <a:defRPr/>
            </a:lvl1pPr>
          </a:lstStyle>
          <a:p>
            <a:pPr>
              <a:defRPr/>
            </a:pPr>
            <a:fld id="{F94759DA-6338-429F-B9D6-63AFB667F72D}" type="slidenum">
              <a:rPr lang="en-GB"/>
              <a:pPr>
                <a:defRPr/>
              </a:pPr>
              <a:t>‹#›</a:t>
            </a:fld>
            <a:endParaRPr lang="en-GB" dirty="0"/>
          </a:p>
        </p:txBody>
      </p:sp>
    </p:spTree>
    <p:extLst>
      <p:ext uri="{BB962C8B-B14F-4D97-AF65-F5344CB8AC3E}">
        <p14:creationId xmlns:p14="http://schemas.microsoft.com/office/powerpoint/2010/main" val="1429263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Line 8"/>
          <p:cNvSpPr>
            <a:spLocks noChangeShapeType="1"/>
          </p:cNvSpPr>
          <p:nvPr userDrawn="1"/>
        </p:nvSpPr>
        <p:spPr bwMode="auto">
          <a:xfrm>
            <a:off x="457200" y="1447800"/>
            <a:ext cx="8153400" cy="0"/>
          </a:xfrm>
          <a:prstGeom prst="line">
            <a:avLst/>
          </a:prstGeom>
          <a:ln w="12700">
            <a:solidFill>
              <a:schemeClr val="tx2"/>
            </a:solidFill>
            <a:headEnd/>
            <a:tailEnd/>
          </a:ln>
        </p:spPr>
        <p:style>
          <a:lnRef idx="1">
            <a:schemeClr val="accent1"/>
          </a:lnRef>
          <a:fillRef idx="0">
            <a:schemeClr val="accent1"/>
          </a:fillRef>
          <a:effectRef idx="0">
            <a:schemeClr val="accent1"/>
          </a:effectRef>
          <a:fontRef idx="minor">
            <a:schemeClr val="tx1"/>
          </a:fontRef>
        </p:style>
        <p:txBody>
          <a:bodyPr/>
          <a:lstStyle/>
          <a:p>
            <a:endParaRPr lang="en-US" sz="2400" b="0" dirty="0">
              <a:ln>
                <a:solidFill>
                  <a:srgbClr val="9FCCFF"/>
                </a:solidFill>
              </a:ln>
              <a:solidFill>
                <a:prstClr val="black"/>
              </a:solidFill>
            </a:endParaRPr>
          </a:p>
        </p:txBody>
      </p:sp>
    </p:spTree>
    <p:extLst>
      <p:ext uri="{BB962C8B-B14F-4D97-AF65-F5344CB8AC3E}">
        <p14:creationId xmlns:p14="http://schemas.microsoft.com/office/powerpoint/2010/main" val="2372933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8"/>
          <p:cNvSpPr>
            <a:spLocks noGrp="1" noChangeArrowheads="1"/>
          </p:cNvSpPr>
          <p:nvPr>
            <p:ph type="dt" sz="half" idx="10"/>
          </p:nvPr>
        </p:nvSpPr>
        <p:spPr>
          <a:xfrm>
            <a:off x="1981200" y="6318250"/>
            <a:ext cx="2105025" cy="457200"/>
          </a:xfrm>
          <a:prstGeom prst="rect">
            <a:avLst/>
          </a:prstGeom>
          <a:ln/>
        </p:spPr>
        <p:txBody>
          <a:bodyPr/>
          <a:lstStyle>
            <a:lvl1pPr>
              <a:defRPr/>
            </a:lvl1pPr>
          </a:lstStyle>
          <a:p>
            <a:pPr>
              <a:defRPr/>
            </a:pPr>
            <a:r>
              <a:rPr lang="en-US" dirty="0"/>
              <a:t>Module 1</a:t>
            </a:r>
            <a:endParaRPr lang="en-GB" dirty="0"/>
          </a:p>
        </p:txBody>
      </p:sp>
      <p:sp>
        <p:nvSpPr>
          <p:cNvPr id="5" name="Rectangle 59"/>
          <p:cNvSpPr>
            <a:spLocks noGrp="1" noChangeArrowheads="1"/>
          </p:cNvSpPr>
          <p:nvPr>
            <p:ph type="ftr" sz="quarter" idx="11"/>
          </p:nvPr>
        </p:nvSpPr>
        <p:spPr>
          <a:xfrm>
            <a:off x="152400" y="6400800"/>
            <a:ext cx="2357438" cy="457200"/>
          </a:xfrm>
          <a:prstGeom prst="rect">
            <a:avLst/>
          </a:prstGeom>
          <a:ln/>
        </p:spPr>
        <p:txBody>
          <a:bodyPr/>
          <a:lstStyle>
            <a:lvl1pPr>
              <a:defRPr/>
            </a:lvl1pPr>
          </a:lstStyle>
          <a:p>
            <a:pPr>
              <a:defRPr/>
            </a:pPr>
            <a:r>
              <a:rPr lang="en-GB" dirty="0"/>
              <a:t>Module 5</a:t>
            </a:r>
          </a:p>
        </p:txBody>
      </p:sp>
      <p:sp>
        <p:nvSpPr>
          <p:cNvPr id="6" name="Rectangle 60"/>
          <p:cNvSpPr>
            <a:spLocks noGrp="1" noChangeArrowheads="1"/>
          </p:cNvSpPr>
          <p:nvPr>
            <p:ph type="sldNum" sz="quarter" idx="12"/>
          </p:nvPr>
        </p:nvSpPr>
        <p:spPr>
          <a:xfrm>
            <a:off x="4243388" y="6318250"/>
            <a:ext cx="652462" cy="457200"/>
          </a:xfrm>
          <a:prstGeom prst="rect">
            <a:avLst/>
          </a:prstGeom>
          <a:ln/>
        </p:spPr>
        <p:txBody>
          <a:bodyPr/>
          <a:lstStyle>
            <a:lvl1pPr>
              <a:defRPr/>
            </a:lvl1pPr>
          </a:lstStyle>
          <a:p>
            <a:pPr>
              <a:defRPr/>
            </a:pPr>
            <a:fld id="{B71AFEF5-549C-4D86-AB2F-FFCD23830ED4}" type="slidenum">
              <a:rPr lang="en-GB"/>
              <a:pPr>
                <a:defRPr/>
              </a:pPr>
              <a:t>‹#›</a:t>
            </a:fld>
            <a:endParaRPr lang="en-GB" dirty="0"/>
          </a:p>
        </p:txBody>
      </p:sp>
    </p:spTree>
    <p:extLst>
      <p:ext uri="{BB962C8B-B14F-4D97-AF65-F5344CB8AC3E}">
        <p14:creationId xmlns:p14="http://schemas.microsoft.com/office/powerpoint/2010/main" val="4110928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68288" y="0"/>
            <a:ext cx="8604250" cy="12954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304800" y="1447800"/>
            <a:ext cx="4225925" cy="47752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3125" y="1447800"/>
            <a:ext cx="4225925" cy="47752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8"/>
          <p:cNvSpPr>
            <a:spLocks noGrp="1" noChangeArrowheads="1"/>
          </p:cNvSpPr>
          <p:nvPr>
            <p:ph type="dt" sz="half" idx="10"/>
          </p:nvPr>
        </p:nvSpPr>
        <p:spPr>
          <a:xfrm>
            <a:off x="1981200" y="6318250"/>
            <a:ext cx="2105025" cy="457200"/>
          </a:xfrm>
          <a:prstGeom prst="rect">
            <a:avLst/>
          </a:prstGeom>
          <a:ln/>
        </p:spPr>
        <p:txBody>
          <a:bodyPr/>
          <a:lstStyle>
            <a:lvl1pPr>
              <a:defRPr/>
            </a:lvl1pPr>
          </a:lstStyle>
          <a:p>
            <a:pPr>
              <a:defRPr/>
            </a:pPr>
            <a:r>
              <a:rPr lang="en-US" dirty="0"/>
              <a:t>Module 1</a:t>
            </a:r>
            <a:endParaRPr lang="en-GB" dirty="0"/>
          </a:p>
        </p:txBody>
      </p:sp>
      <p:sp>
        <p:nvSpPr>
          <p:cNvPr id="6" name="Rectangle 59"/>
          <p:cNvSpPr>
            <a:spLocks noGrp="1" noChangeArrowheads="1"/>
          </p:cNvSpPr>
          <p:nvPr>
            <p:ph type="ftr" sz="quarter" idx="11"/>
          </p:nvPr>
        </p:nvSpPr>
        <p:spPr>
          <a:xfrm>
            <a:off x="152400" y="6400800"/>
            <a:ext cx="2357438" cy="457200"/>
          </a:xfrm>
          <a:prstGeom prst="rect">
            <a:avLst/>
          </a:prstGeom>
          <a:ln/>
        </p:spPr>
        <p:txBody>
          <a:bodyPr/>
          <a:lstStyle>
            <a:lvl1pPr>
              <a:defRPr/>
            </a:lvl1pPr>
          </a:lstStyle>
          <a:p>
            <a:pPr>
              <a:defRPr/>
            </a:pPr>
            <a:r>
              <a:rPr lang="en-GB" dirty="0"/>
              <a:t>Module 5</a:t>
            </a:r>
          </a:p>
        </p:txBody>
      </p:sp>
      <p:sp>
        <p:nvSpPr>
          <p:cNvPr id="7" name="Rectangle 60"/>
          <p:cNvSpPr>
            <a:spLocks noGrp="1" noChangeArrowheads="1"/>
          </p:cNvSpPr>
          <p:nvPr>
            <p:ph type="sldNum" sz="quarter" idx="12"/>
          </p:nvPr>
        </p:nvSpPr>
        <p:spPr>
          <a:xfrm>
            <a:off x="4243388" y="6318250"/>
            <a:ext cx="652462" cy="457200"/>
          </a:xfrm>
          <a:prstGeom prst="rect">
            <a:avLst/>
          </a:prstGeom>
          <a:ln/>
        </p:spPr>
        <p:txBody>
          <a:bodyPr/>
          <a:lstStyle>
            <a:lvl1pPr>
              <a:defRPr/>
            </a:lvl1pPr>
          </a:lstStyle>
          <a:p>
            <a:pPr>
              <a:defRPr/>
            </a:pPr>
            <a:fld id="{D05EBB38-F0B9-4005-A35C-59D9C92ABEC7}" type="slidenum">
              <a:rPr lang="en-GB"/>
              <a:pPr>
                <a:defRPr/>
              </a:pPr>
              <a:t>‹#›</a:t>
            </a:fld>
            <a:endParaRPr lang="en-GB" dirty="0"/>
          </a:p>
        </p:txBody>
      </p:sp>
    </p:spTree>
    <p:extLst>
      <p:ext uri="{BB962C8B-B14F-4D97-AF65-F5344CB8AC3E}">
        <p14:creationId xmlns:p14="http://schemas.microsoft.com/office/powerpoint/2010/main" val="1392167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8"/>
          <p:cNvSpPr>
            <a:spLocks noGrp="1" noChangeArrowheads="1"/>
          </p:cNvSpPr>
          <p:nvPr>
            <p:ph type="dt" sz="half" idx="10"/>
          </p:nvPr>
        </p:nvSpPr>
        <p:spPr>
          <a:xfrm>
            <a:off x="1981200" y="6318250"/>
            <a:ext cx="2105025" cy="457200"/>
          </a:xfrm>
          <a:prstGeom prst="rect">
            <a:avLst/>
          </a:prstGeom>
          <a:ln/>
        </p:spPr>
        <p:txBody>
          <a:bodyPr/>
          <a:lstStyle>
            <a:lvl1pPr>
              <a:defRPr/>
            </a:lvl1pPr>
          </a:lstStyle>
          <a:p>
            <a:pPr>
              <a:defRPr/>
            </a:pPr>
            <a:r>
              <a:rPr lang="en-US" dirty="0"/>
              <a:t>Module 1</a:t>
            </a:r>
            <a:endParaRPr lang="en-GB" dirty="0"/>
          </a:p>
        </p:txBody>
      </p:sp>
      <p:sp>
        <p:nvSpPr>
          <p:cNvPr id="8" name="Rectangle 59"/>
          <p:cNvSpPr>
            <a:spLocks noGrp="1" noChangeArrowheads="1"/>
          </p:cNvSpPr>
          <p:nvPr>
            <p:ph type="ftr" sz="quarter" idx="11"/>
          </p:nvPr>
        </p:nvSpPr>
        <p:spPr>
          <a:xfrm>
            <a:off x="152400" y="6400800"/>
            <a:ext cx="2357438" cy="457200"/>
          </a:xfrm>
          <a:prstGeom prst="rect">
            <a:avLst/>
          </a:prstGeom>
          <a:ln/>
        </p:spPr>
        <p:txBody>
          <a:bodyPr/>
          <a:lstStyle>
            <a:lvl1pPr>
              <a:defRPr/>
            </a:lvl1pPr>
          </a:lstStyle>
          <a:p>
            <a:pPr>
              <a:defRPr/>
            </a:pPr>
            <a:r>
              <a:rPr lang="en-GB" dirty="0"/>
              <a:t>Module 5</a:t>
            </a:r>
          </a:p>
        </p:txBody>
      </p:sp>
      <p:sp>
        <p:nvSpPr>
          <p:cNvPr id="9" name="Rectangle 60"/>
          <p:cNvSpPr>
            <a:spLocks noGrp="1" noChangeArrowheads="1"/>
          </p:cNvSpPr>
          <p:nvPr>
            <p:ph type="sldNum" sz="quarter" idx="12"/>
          </p:nvPr>
        </p:nvSpPr>
        <p:spPr>
          <a:xfrm>
            <a:off x="4243388" y="6318250"/>
            <a:ext cx="652462" cy="457200"/>
          </a:xfrm>
          <a:prstGeom prst="rect">
            <a:avLst/>
          </a:prstGeom>
          <a:ln/>
        </p:spPr>
        <p:txBody>
          <a:bodyPr/>
          <a:lstStyle>
            <a:lvl1pPr>
              <a:defRPr/>
            </a:lvl1pPr>
          </a:lstStyle>
          <a:p>
            <a:pPr>
              <a:defRPr/>
            </a:pPr>
            <a:fld id="{262A1260-DD9F-4780-BB52-42D3E69038D2}" type="slidenum">
              <a:rPr lang="en-GB"/>
              <a:pPr>
                <a:defRPr/>
              </a:pPr>
              <a:t>‹#›</a:t>
            </a:fld>
            <a:endParaRPr lang="en-GB" dirty="0"/>
          </a:p>
        </p:txBody>
      </p:sp>
    </p:spTree>
    <p:extLst>
      <p:ext uri="{BB962C8B-B14F-4D97-AF65-F5344CB8AC3E}">
        <p14:creationId xmlns:p14="http://schemas.microsoft.com/office/powerpoint/2010/main" val="1726246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68288" y="0"/>
            <a:ext cx="8604250" cy="1295400"/>
          </a:xfrm>
          <a:prstGeom prst="rect">
            <a:avLst/>
          </a:prstGeom>
        </p:spPr>
        <p:txBody>
          <a:bodyPr/>
          <a:lstStyle/>
          <a:p>
            <a:r>
              <a:rPr lang="en-US"/>
              <a:t>Click to edit Master title style</a:t>
            </a:r>
          </a:p>
        </p:txBody>
      </p:sp>
      <p:sp>
        <p:nvSpPr>
          <p:cNvPr id="3" name="Rectangle 58"/>
          <p:cNvSpPr>
            <a:spLocks noGrp="1" noChangeArrowheads="1"/>
          </p:cNvSpPr>
          <p:nvPr>
            <p:ph type="dt" sz="half" idx="10"/>
          </p:nvPr>
        </p:nvSpPr>
        <p:spPr>
          <a:xfrm>
            <a:off x="1981200" y="6318250"/>
            <a:ext cx="2105025" cy="457200"/>
          </a:xfrm>
          <a:prstGeom prst="rect">
            <a:avLst/>
          </a:prstGeom>
          <a:ln/>
        </p:spPr>
        <p:txBody>
          <a:bodyPr/>
          <a:lstStyle>
            <a:lvl1pPr>
              <a:defRPr/>
            </a:lvl1pPr>
          </a:lstStyle>
          <a:p>
            <a:pPr>
              <a:defRPr/>
            </a:pPr>
            <a:r>
              <a:rPr lang="en-US" dirty="0"/>
              <a:t>Module 1</a:t>
            </a:r>
            <a:endParaRPr lang="en-GB" dirty="0"/>
          </a:p>
        </p:txBody>
      </p:sp>
      <p:sp>
        <p:nvSpPr>
          <p:cNvPr id="4" name="Rectangle 59"/>
          <p:cNvSpPr>
            <a:spLocks noGrp="1" noChangeArrowheads="1"/>
          </p:cNvSpPr>
          <p:nvPr>
            <p:ph type="ftr" sz="quarter" idx="11"/>
          </p:nvPr>
        </p:nvSpPr>
        <p:spPr>
          <a:xfrm>
            <a:off x="152400" y="6400800"/>
            <a:ext cx="2357438" cy="457200"/>
          </a:xfrm>
          <a:prstGeom prst="rect">
            <a:avLst/>
          </a:prstGeom>
          <a:ln/>
        </p:spPr>
        <p:txBody>
          <a:bodyPr/>
          <a:lstStyle>
            <a:lvl1pPr>
              <a:defRPr/>
            </a:lvl1pPr>
          </a:lstStyle>
          <a:p>
            <a:pPr>
              <a:defRPr/>
            </a:pPr>
            <a:r>
              <a:rPr lang="en-GB" dirty="0"/>
              <a:t>Module 5</a:t>
            </a:r>
          </a:p>
        </p:txBody>
      </p:sp>
      <p:sp>
        <p:nvSpPr>
          <p:cNvPr id="5" name="Rectangle 60"/>
          <p:cNvSpPr>
            <a:spLocks noGrp="1" noChangeArrowheads="1"/>
          </p:cNvSpPr>
          <p:nvPr>
            <p:ph type="sldNum" sz="quarter" idx="12"/>
          </p:nvPr>
        </p:nvSpPr>
        <p:spPr>
          <a:xfrm>
            <a:off x="4243388" y="6318250"/>
            <a:ext cx="652462" cy="457200"/>
          </a:xfrm>
          <a:prstGeom prst="rect">
            <a:avLst/>
          </a:prstGeom>
          <a:ln/>
        </p:spPr>
        <p:txBody>
          <a:bodyPr/>
          <a:lstStyle>
            <a:lvl1pPr>
              <a:defRPr/>
            </a:lvl1pPr>
          </a:lstStyle>
          <a:p>
            <a:pPr>
              <a:defRPr/>
            </a:pPr>
            <a:fld id="{6CA0D472-8DCD-4985-BECE-E2A0EE3D88C2}" type="slidenum">
              <a:rPr lang="en-GB"/>
              <a:pPr>
                <a:defRPr/>
              </a:pPr>
              <a:t>‹#›</a:t>
            </a:fld>
            <a:endParaRPr lang="en-GB" dirty="0"/>
          </a:p>
        </p:txBody>
      </p:sp>
    </p:spTree>
    <p:extLst>
      <p:ext uri="{BB962C8B-B14F-4D97-AF65-F5344CB8AC3E}">
        <p14:creationId xmlns:p14="http://schemas.microsoft.com/office/powerpoint/2010/main" val="830204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8"/>
          <p:cNvSpPr>
            <a:spLocks noGrp="1" noChangeArrowheads="1"/>
          </p:cNvSpPr>
          <p:nvPr>
            <p:ph type="dt" sz="half" idx="10"/>
          </p:nvPr>
        </p:nvSpPr>
        <p:spPr>
          <a:xfrm>
            <a:off x="1981200" y="6318250"/>
            <a:ext cx="2105025" cy="457200"/>
          </a:xfrm>
          <a:prstGeom prst="rect">
            <a:avLst/>
          </a:prstGeom>
          <a:ln/>
        </p:spPr>
        <p:txBody>
          <a:bodyPr/>
          <a:lstStyle>
            <a:lvl1pPr>
              <a:defRPr/>
            </a:lvl1pPr>
          </a:lstStyle>
          <a:p>
            <a:pPr>
              <a:defRPr/>
            </a:pPr>
            <a:r>
              <a:rPr lang="en-US" dirty="0"/>
              <a:t>Module 1</a:t>
            </a:r>
            <a:endParaRPr lang="en-GB" dirty="0"/>
          </a:p>
        </p:txBody>
      </p:sp>
      <p:sp>
        <p:nvSpPr>
          <p:cNvPr id="3" name="Rectangle 59"/>
          <p:cNvSpPr>
            <a:spLocks noGrp="1" noChangeArrowheads="1"/>
          </p:cNvSpPr>
          <p:nvPr>
            <p:ph type="ftr" sz="quarter" idx="11"/>
          </p:nvPr>
        </p:nvSpPr>
        <p:spPr>
          <a:xfrm>
            <a:off x="152400" y="6400800"/>
            <a:ext cx="2357438" cy="457200"/>
          </a:xfrm>
          <a:prstGeom prst="rect">
            <a:avLst/>
          </a:prstGeom>
          <a:ln/>
        </p:spPr>
        <p:txBody>
          <a:bodyPr/>
          <a:lstStyle>
            <a:lvl1pPr>
              <a:defRPr/>
            </a:lvl1pPr>
          </a:lstStyle>
          <a:p>
            <a:pPr>
              <a:defRPr/>
            </a:pPr>
            <a:r>
              <a:rPr lang="en-GB" dirty="0"/>
              <a:t>Module 5</a:t>
            </a:r>
          </a:p>
        </p:txBody>
      </p:sp>
      <p:sp>
        <p:nvSpPr>
          <p:cNvPr id="4" name="Rectangle 60"/>
          <p:cNvSpPr>
            <a:spLocks noGrp="1" noChangeArrowheads="1"/>
          </p:cNvSpPr>
          <p:nvPr>
            <p:ph type="sldNum" sz="quarter" idx="12"/>
          </p:nvPr>
        </p:nvSpPr>
        <p:spPr>
          <a:xfrm>
            <a:off x="4243388" y="6318250"/>
            <a:ext cx="652462" cy="457200"/>
          </a:xfrm>
          <a:prstGeom prst="rect">
            <a:avLst/>
          </a:prstGeom>
          <a:ln/>
        </p:spPr>
        <p:txBody>
          <a:bodyPr/>
          <a:lstStyle>
            <a:lvl1pPr>
              <a:defRPr/>
            </a:lvl1pPr>
          </a:lstStyle>
          <a:p>
            <a:pPr>
              <a:defRPr/>
            </a:pPr>
            <a:fld id="{59B38E48-2EAA-497A-83C2-3DD2964FE4A4}" type="slidenum">
              <a:rPr lang="en-GB"/>
              <a:pPr>
                <a:defRPr/>
              </a:pPr>
              <a:t>‹#›</a:t>
            </a:fld>
            <a:endParaRPr lang="en-GB" dirty="0"/>
          </a:p>
        </p:txBody>
      </p:sp>
    </p:spTree>
    <p:extLst>
      <p:ext uri="{BB962C8B-B14F-4D97-AF65-F5344CB8AC3E}">
        <p14:creationId xmlns:p14="http://schemas.microsoft.com/office/powerpoint/2010/main" val="15284969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8"/>
          <p:cNvSpPr>
            <a:spLocks noGrp="1" noChangeArrowheads="1"/>
          </p:cNvSpPr>
          <p:nvPr>
            <p:ph type="dt" sz="half" idx="10"/>
          </p:nvPr>
        </p:nvSpPr>
        <p:spPr>
          <a:xfrm>
            <a:off x="1981200" y="6318250"/>
            <a:ext cx="2105025" cy="457200"/>
          </a:xfrm>
          <a:prstGeom prst="rect">
            <a:avLst/>
          </a:prstGeom>
          <a:ln/>
        </p:spPr>
        <p:txBody>
          <a:bodyPr/>
          <a:lstStyle>
            <a:lvl1pPr>
              <a:defRPr/>
            </a:lvl1pPr>
          </a:lstStyle>
          <a:p>
            <a:pPr>
              <a:defRPr/>
            </a:pPr>
            <a:r>
              <a:rPr lang="en-US" dirty="0"/>
              <a:t>Module 1</a:t>
            </a:r>
            <a:endParaRPr lang="en-GB" dirty="0"/>
          </a:p>
        </p:txBody>
      </p:sp>
      <p:sp>
        <p:nvSpPr>
          <p:cNvPr id="6" name="Rectangle 59"/>
          <p:cNvSpPr>
            <a:spLocks noGrp="1" noChangeArrowheads="1"/>
          </p:cNvSpPr>
          <p:nvPr>
            <p:ph type="ftr" sz="quarter" idx="11"/>
          </p:nvPr>
        </p:nvSpPr>
        <p:spPr>
          <a:xfrm>
            <a:off x="152400" y="6400800"/>
            <a:ext cx="2357438" cy="457200"/>
          </a:xfrm>
          <a:prstGeom prst="rect">
            <a:avLst/>
          </a:prstGeom>
          <a:ln/>
        </p:spPr>
        <p:txBody>
          <a:bodyPr/>
          <a:lstStyle>
            <a:lvl1pPr>
              <a:defRPr/>
            </a:lvl1pPr>
          </a:lstStyle>
          <a:p>
            <a:pPr>
              <a:defRPr/>
            </a:pPr>
            <a:r>
              <a:rPr lang="en-GB" dirty="0"/>
              <a:t>Module 5</a:t>
            </a:r>
          </a:p>
        </p:txBody>
      </p:sp>
      <p:sp>
        <p:nvSpPr>
          <p:cNvPr id="7" name="Rectangle 60"/>
          <p:cNvSpPr>
            <a:spLocks noGrp="1" noChangeArrowheads="1"/>
          </p:cNvSpPr>
          <p:nvPr>
            <p:ph type="sldNum" sz="quarter" idx="12"/>
          </p:nvPr>
        </p:nvSpPr>
        <p:spPr>
          <a:xfrm>
            <a:off x="4243388" y="6318250"/>
            <a:ext cx="652462" cy="457200"/>
          </a:xfrm>
          <a:prstGeom prst="rect">
            <a:avLst/>
          </a:prstGeom>
          <a:ln/>
        </p:spPr>
        <p:txBody>
          <a:bodyPr/>
          <a:lstStyle>
            <a:lvl1pPr>
              <a:defRPr/>
            </a:lvl1pPr>
          </a:lstStyle>
          <a:p>
            <a:pPr>
              <a:defRPr/>
            </a:pPr>
            <a:fld id="{93A08AF4-2FF7-42F3-9F77-A0821EA7D958}" type="slidenum">
              <a:rPr lang="en-GB"/>
              <a:pPr>
                <a:defRPr/>
              </a:pPr>
              <a:t>‹#›</a:t>
            </a:fld>
            <a:endParaRPr lang="en-GB" dirty="0"/>
          </a:p>
        </p:txBody>
      </p:sp>
    </p:spTree>
    <p:extLst>
      <p:ext uri="{BB962C8B-B14F-4D97-AF65-F5344CB8AC3E}">
        <p14:creationId xmlns:p14="http://schemas.microsoft.com/office/powerpoint/2010/main" val="2465524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8"/>
          <p:cNvSpPr>
            <a:spLocks noGrp="1" noChangeArrowheads="1"/>
          </p:cNvSpPr>
          <p:nvPr>
            <p:ph type="dt" sz="half" idx="10"/>
          </p:nvPr>
        </p:nvSpPr>
        <p:spPr>
          <a:xfrm>
            <a:off x="1981200" y="6318250"/>
            <a:ext cx="2105025" cy="457200"/>
          </a:xfrm>
          <a:prstGeom prst="rect">
            <a:avLst/>
          </a:prstGeom>
          <a:ln/>
        </p:spPr>
        <p:txBody>
          <a:bodyPr/>
          <a:lstStyle>
            <a:lvl1pPr>
              <a:defRPr/>
            </a:lvl1pPr>
          </a:lstStyle>
          <a:p>
            <a:pPr>
              <a:defRPr/>
            </a:pPr>
            <a:r>
              <a:rPr lang="en-US" dirty="0"/>
              <a:t>Module 1</a:t>
            </a:r>
            <a:endParaRPr lang="en-GB" dirty="0"/>
          </a:p>
        </p:txBody>
      </p:sp>
      <p:sp>
        <p:nvSpPr>
          <p:cNvPr id="6" name="Rectangle 59"/>
          <p:cNvSpPr>
            <a:spLocks noGrp="1" noChangeArrowheads="1"/>
          </p:cNvSpPr>
          <p:nvPr>
            <p:ph type="ftr" sz="quarter" idx="11"/>
          </p:nvPr>
        </p:nvSpPr>
        <p:spPr>
          <a:xfrm>
            <a:off x="152400" y="6400800"/>
            <a:ext cx="2357438" cy="457200"/>
          </a:xfrm>
          <a:prstGeom prst="rect">
            <a:avLst/>
          </a:prstGeom>
          <a:ln/>
        </p:spPr>
        <p:txBody>
          <a:bodyPr/>
          <a:lstStyle>
            <a:lvl1pPr>
              <a:defRPr/>
            </a:lvl1pPr>
          </a:lstStyle>
          <a:p>
            <a:pPr>
              <a:defRPr/>
            </a:pPr>
            <a:r>
              <a:rPr lang="en-GB" dirty="0"/>
              <a:t>Module 5</a:t>
            </a:r>
          </a:p>
        </p:txBody>
      </p:sp>
      <p:sp>
        <p:nvSpPr>
          <p:cNvPr id="7" name="Rectangle 60"/>
          <p:cNvSpPr>
            <a:spLocks noGrp="1" noChangeArrowheads="1"/>
          </p:cNvSpPr>
          <p:nvPr>
            <p:ph type="sldNum" sz="quarter" idx="12"/>
          </p:nvPr>
        </p:nvSpPr>
        <p:spPr>
          <a:xfrm>
            <a:off x="4243388" y="6318250"/>
            <a:ext cx="652462" cy="457200"/>
          </a:xfrm>
          <a:prstGeom prst="rect">
            <a:avLst/>
          </a:prstGeom>
          <a:ln/>
        </p:spPr>
        <p:txBody>
          <a:bodyPr/>
          <a:lstStyle>
            <a:lvl1pPr>
              <a:defRPr/>
            </a:lvl1pPr>
          </a:lstStyle>
          <a:p>
            <a:pPr>
              <a:defRPr/>
            </a:pPr>
            <a:fld id="{2C61E929-8235-483C-855F-54F1196D026C}" type="slidenum">
              <a:rPr lang="en-GB"/>
              <a:pPr>
                <a:defRPr/>
              </a:pPr>
              <a:t>‹#›</a:t>
            </a:fld>
            <a:endParaRPr lang="en-GB" dirty="0"/>
          </a:p>
        </p:txBody>
      </p:sp>
    </p:spTree>
    <p:extLst>
      <p:ext uri="{BB962C8B-B14F-4D97-AF65-F5344CB8AC3E}">
        <p14:creationId xmlns:p14="http://schemas.microsoft.com/office/powerpoint/2010/main" val="2585364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jpe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81" name="Picture 80" descr="ORS logo.jp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23297" y="178770"/>
            <a:ext cx="2668778" cy="640080"/>
          </a:xfrm>
          <a:prstGeom prst="rect">
            <a:avLst/>
          </a:prstGeom>
        </p:spPr>
      </p:pic>
      <p:pic>
        <p:nvPicPr>
          <p:cNvPr id="82" name="Picture 13"/>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bwMode="auto">
          <a:xfrm>
            <a:off x="1067883" y="6305181"/>
            <a:ext cx="1279898" cy="3553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3" name="Picture 14"/>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bwMode="auto">
          <a:xfrm>
            <a:off x="374558" y="6204885"/>
            <a:ext cx="570425" cy="570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4" name="Picture 83"/>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2470681" y="6272821"/>
            <a:ext cx="820019" cy="420104"/>
          </a:xfrm>
          <a:prstGeom prst="rect">
            <a:avLst/>
          </a:prstGeom>
        </p:spPr>
      </p:pic>
      <p:sp>
        <p:nvSpPr>
          <p:cNvPr id="85" name="Line 8"/>
          <p:cNvSpPr>
            <a:spLocks noChangeShapeType="1"/>
          </p:cNvSpPr>
          <p:nvPr/>
        </p:nvSpPr>
        <p:spPr bwMode="auto">
          <a:xfrm>
            <a:off x="457200" y="1447800"/>
            <a:ext cx="8153400" cy="0"/>
          </a:xfrm>
          <a:prstGeom prst="line">
            <a:avLst/>
          </a:prstGeom>
          <a:ln w="12700">
            <a:solidFill>
              <a:schemeClr val="tx2"/>
            </a:solidFill>
            <a:headEnd/>
            <a:tailEnd/>
          </a:ln>
        </p:spPr>
        <p:style>
          <a:lnRef idx="1">
            <a:schemeClr val="accent1"/>
          </a:lnRef>
          <a:fillRef idx="0">
            <a:schemeClr val="accent1"/>
          </a:fillRef>
          <a:effectRef idx="0">
            <a:schemeClr val="accent1"/>
          </a:effectRef>
          <a:fontRef idx="minor">
            <a:schemeClr val="tx1"/>
          </a:fontRef>
        </p:style>
        <p:txBody>
          <a:bodyPr/>
          <a:lstStyle/>
          <a:p>
            <a:endParaRPr lang="en-US" sz="2400" b="0" dirty="0">
              <a:ln>
                <a:solidFill>
                  <a:srgbClr val="9FCCFF"/>
                </a:solidFill>
              </a:ln>
              <a:solidFill>
                <a:prstClr val="black"/>
              </a:solidFill>
            </a:endParaRPr>
          </a:p>
        </p:txBody>
      </p:sp>
      <p:sp>
        <p:nvSpPr>
          <p:cNvPr id="86" name="Slide Number Placeholder 3"/>
          <p:cNvSpPr txBox="1">
            <a:spLocks/>
          </p:cNvSpPr>
          <p:nvPr/>
        </p:nvSpPr>
        <p:spPr>
          <a:xfrm>
            <a:off x="6808766" y="6373029"/>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82D55A9-4BA2-4866-9244-6EAA7F9272A7}" type="slidenum">
              <a:rPr lang="en-US" sz="1000" smtClean="0"/>
              <a:pPr algn="r"/>
              <a:t>‹#›</a:t>
            </a:fld>
            <a:endParaRPr lang="en-US" sz="1000" dirty="0"/>
          </a:p>
        </p:txBody>
      </p:sp>
    </p:spTree>
  </p:cSld>
  <p:clrMap bg1="lt1" tx1="dk1" bg2="lt2" tx2="dk2" accent1="accent1" accent2="accent2" accent3="accent3" accent4="accent4" accent5="accent5" accent6="accent6" hlink="hlink" folHlink="folHlink"/>
  <p:sldLayoutIdLst>
    <p:sldLayoutId id="2147483740"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Lst>
  <p:hf sldNum="0" hdr="0" dt="0"/>
  <p:txStyles>
    <p:titleStyle>
      <a:lvl1pPr algn="ctr" rtl="0" eaLnBrk="0" fontAlgn="base" hangingPunct="0">
        <a:spcBef>
          <a:spcPct val="0"/>
        </a:spcBef>
        <a:spcAft>
          <a:spcPct val="0"/>
        </a:spcAft>
        <a:defRPr sz="3000" b="1">
          <a:solidFill>
            <a:srgbClr val="000066"/>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000" b="1">
          <a:solidFill>
            <a:srgbClr val="000066"/>
          </a:solidFill>
          <a:effectLst>
            <a:outerShdw blurRad="38100" dist="38100" dir="2700000" algn="tl">
              <a:srgbClr val="C0C0C0"/>
            </a:outerShdw>
          </a:effectLst>
          <a:latin typeface="Arial" charset="0"/>
        </a:defRPr>
      </a:lvl2pPr>
      <a:lvl3pPr algn="ctr" rtl="0" eaLnBrk="0" fontAlgn="base" hangingPunct="0">
        <a:spcBef>
          <a:spcPct val="0"/>
        </a:spcBef>
        <a:spcAft>
          <a:spcPct val="0"/>
        </a:spcAft>
        <a:defRPr sz="3000" b="1">
          <a:solidFill>
            <a:srgbClr val="000066"/>
          </a:solidFill>
          <a:effectLst>
            <a:outerShdw blurRad="38100" dist="38100" dir="2700000" algn="tl">
              <a:srgbClr val="C0C0C0"/>
            </a:outerShdw>
          </a:effectLst>
          <a:latin typeface="Arial" charset="0"/>
        </a:defRPr>
      </a:lvl3pPr>
      <a:lvl4pPr algn="ctr" rtl="0" eaLnBrk="0" fontAlgn="base" hangingPunct="0">
        <a:spcBef>
          <a:spcPct val="0"/>
        </a:spcBef>
        <a:spcAft>
          <a:spcPct val="0"/>
        </a:spcAft>
        <a:defRPr sz="3000" b="1">
          <a:solidFill>
            <a:srgbClr val="000066"/>
          </a:solidFill>
          <a:effectLst>
            <a:outerShdw blurRad="38100" dist="38100" dir="2700000" algn="tl">
              <a:srgbClr val="C0C0C0"/>
            </a:outerShdw>
          </a:effectLst>
          <a:latin typeface="Arial" charset="0"/>
        </a:defRPr>
      </a:lvl4pPr>
      <a:lvl5pPr algn="ctr" rtl="0" eaLnBrk="0" fontAlgn="base" hangingPunct="0">
        <a:spcBef>
          <a:spcPct val="0"/>
        </a:spcBef>
        <a:spcAft>
          <a:spcPct val="0"/>
        </a:spcAft>
        <a:defRPr sz="3000" b="1">
          <a:solidFill>
            <a:srgbClr val="000066"/>
          </a:solidFill>
          <a:effectLst>
            <a:outerShdw blurRad="38100" dist="38100" dir="2700000" algn="tl">
              <a:srgbClr val="C0C0C0"/>
            </a:outerShdw>
          </a:effectLst>
          <a:latin typeface="Arial" charset="0"/>
        </a:defRPr>
      </a:lvl5pPr>
      <a:lvl6pPr marL="457200" algn="ctr" rtl="0" fontAlgn="base">
        <a:spcBef>
          <a:spcPct val="0"/>
        </a:spcBef>
        <a:spcAft>
          <a:spcPct val="0"/>
        </a:spcAft>
        <a:defRPr sz="3000" b="1">
          <a:solidFill>
            <a:srgbClr val="000066"/>
          </a:solidFill>
          <a:effectLst>
            <a:outerShdw blurRad="38100" dist="38100" dir="2700000" algn="tl">
              <a:srgbClr val="C0C0C0"/>
            </a:outerShdw>
          </a:effectLst>
          <a:latin typeface="Arial" charset="0"/>
        </a:defRPr>
      </a:lvl6pPr>
      <a:lvl7pPr marL="914400" algn="ctr" rtl="0" fontAlgn="base">
        <a:spcBef>
          <a:spcPct val="0"/>
        </a:spcBef>
        <a:spcAft>
          <a:spcPct val="0"/>
        </a:spcAft>
        <a:defRPr sz="3000" b="1">
          <a:solidFill>
            <a:srgbClr val="000066"/>
          </a:solidFill>
          <a:effectLst>
            <a:outerShdw blurRad="38100" dist="38100" dir="2700000" algn="tl">
              <a:srgbClr val="C0C0C0"/>
            </a:outerShdw>
          </a:effectLst>
          <a:latin typeface="Arial" charset="0"/>
        </a:defRPr>
      </a:lvl7pPr>
      <a:lvl8pPr marL="1371600" algn="ctr" rtl="0" fontAlgn="base">
        <a:spcBef>
          <a:spcPct val="0"/>
        </a:spcBef>
        <a:spcAft>
          <a:spcPct val="0"/>
        </a:spcAft>
        <a:defRPr sz="3000" b="1">
          <a:solidFill>
            <a:srgbClr val="000066"/>
          </a:solidFill>
          <a:effectLst>
            <a:outerShdw blurRad="38100" dist="38100" dir="2700000" algn="tl">
              <a:srgbClr val="C0C0C0"/>
            </a:outerShdw>
          </a:effectLst>
          <a:latin typeface="Arial" charset="0"/>
        </a:defRPr>
      </a:lvl8pPr>
      <a:lvl9pPr marL="1828800" algn="ctr" rtl="0" fontAlgn="base">
        <a:spcBef>
          <a:spcPct val="0"/>
        </a:spcBef>
        <a:spcAft>
          <a:spcPct val="0"/>
        </a:spcAft>
        <a:defRPr sz="3000" b="1">
          <a:solidFill>
            <a:srgbClr val="000066"/>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lr>
          <a:schemeClr val="tx1"/>
        </a:buClr>
        <a:buSzPct val="150000"/>
        <a:buChar char="•"/>
        <a:defRPr sz="2800" b="1">
          <a:solidFill>
            <a:srgbClr val="000066"/>
          </a:solidFill>
          <a:latin typeface="+mn-lt"/>
          <a:ea typeface="+mn-ea"/>
          <a:cs typeface="+mn-cs"/>
        </a:defRPr>
      </a:lvl1pPr>
      <a:lvl2pPr marL="742950" indent="-285750" algn="l" rtl="0" eaLnBrk="0" fontAlgn="base" hangingPunct="0">
        <a:spcBef>
          <a:spcPct val="20000"/>
        </a:spcBef>
        <a:spcAft>
          <a:spcPct val="0"/>
        </a:spcAft>
        <a:buClr>
          <a:schemeClr val="tx1"/>
        </a:buClr>
        <a:buSzPct val="150000"/>
        <a:buChar char="•"/>
        <a:defRPr sz="2400" b="1">
          <a:solidFill>
            <a:srgbClr val="000066"/>
          </a:solidFill>
          <a:latin typeface="+mn-lt"/>
        </a:defRPr>
      </a:lvl2pPr>
      <a:lvl3pPr marL="1162050" indent="-247650" algn="l" rtl="0" eaLnBrk="0" fontAlgn="base" hangingPunct="0">
        <a:spcBef>
          <a:spcPct val="20000"/>
        </a:spcBef>
        <a:spcAft>
          <a:spcPct val="0"/>
        </a:spcAft>
        <a:buClr>
          <a:schemeClr val="tx1"/>
        </a:buClr>
        <a:buSzPct val="150000"/>
        <a:buChar char="•"/>
        <a:defRPr sz="2400" b="1">
          <a:solidFill>
            <a:srgbClr val="000066"/>
          </a:solidFill>
          <a:latin typeface="+mn-lt"/>
        </a:defRPr>
      </a:lvl3pPr>
      <a:lvl4pPr marL="1630363" indent="-277813" algn="l" rtl="0" eaLnBrk="0" fontAlgn="base" hangingPunct="0">
        <a:spcBef>
          <a:spcPct val="20000"/>
        </a:spcBef>
        <a:spcAft>
          <a:spcPct val="0"/>
        </a:spcAft>
        <a:buClr>
          <a:schemeClr val="tx1"/>
        </a:buClr>
        <a:buSzPct val="150000"/>
        <a:buChar char="•"/>
        <a:defRPr sz="2400" b="1">
          <a:solidFill>
            <a:srgbClr val="000066"/>
          </a:solidFill>
          <a:latin typeface="+mn-lt"/>
        </a:defRPr>
      </a:lvl4pPr>
      <a:lvl5pPr marL="2087563" indent="-228600" algn="l" rtl="0" eaLnBrk="0" fontAlgn="base" hangingPunct="0">
        <a:spcBef>
          <a:spcPct val="20000"/>
        </a:spcBef>
        <a:spcAft>
          <a:spcPct val="0"/>
        </a:spcAft>
        <a:buClr>
          <a:schemeClr val="tx1"/>
        </a:buClr>
        <a:buSzPct val="150000"/>
        <a:buChar char="•"/>
        <a:defRPr sz="2400" b="1">
          <a:solidFill>
            <a:srgbClr val="000066"/>
          </a:solidFill>
          <a:latin typeface="+mn-lt"/>
        </a:defRPr>
      </a:lvl5pPr>
      <a:lvl6pPr marL="2544763" indent="-228600" algn="l" rtl="0" fontAlgn="base">
        <a:spcBef>
          <a:spcPct val="20000"/>
        </a:spcBef>
        <a:spcAft>
          <a:spcPct val="0"/>
        </a:spcAft>
        <a:buClr>
          <a:schemeClr val="tx1"/>
        </a:buClr>
        <a:buSzPct val="150000"/>
        <a:buChar char="•"/>
        <a:defRPr sz="2400" b="1">
          <a:solidFill>
            <a:srgbClr val="000066"/>
          </a:solidFill>
          <a:latin typeface="+mn-lt"/>
        </a:defRPr>
      </a:lvl6pPr>
      <a:lvl7pPr marL="3001963" indent="-228600" algn="l" rtl="0" fontAlgn="base">
        <a:spcBef>
          <a:spcPct val="20000"/>
        </a:spcBef>
        <a:spcAft>
          <a:spcPct val="0"/>
        </a:spcAft>
        <a:buClr>
          <a:schemeClr val="tx1"/>
        </a:buClr>
        <a:buSzPct val="150000"/>
        <a:buChar char="•"/>
        <a:defRPr sz="2400" b="1">
          <a:solidFill>
            <a:srgbClr val="000066"/>
          </a:solidFill>
          <a:latin typeface="+mn-lt"/>
        </a:defRPr>
      </a:lvl7pPr>
      <a:lvl8pPr marL="3459163" indent="-228600" algn="l" rtl="0" fontAlgn="base">
        <a:spcBef>
          <a:spcPct val="20000"/>
        </a:spcBef>
        <a:spcAft>
          <a:spcPct val="0"/>
        </a:spcAft>
        <a:buClr>
          <a:schemeClr val="tx1"/>
        </a:buClr>
        <a:buSzPct val="150000"/>
        <a:buChar char="•"/>
        <a:defRPr sz="2400" b="1">
          <a:solidFill>
            <a:srgbClr val="000066"/>
          </a:solidFill>
          <a:latin typeface="+mn-lt"/>
        </a:defRPr>
      </a:lvl8pPr>
      <a:lvl9pPr marL="3916363" indent="-228600" algn="l" rtl="0" fontAlgn="base">
        <a:spcBef>
          <a:spcPct val="20000"/>
        </a:spcBef>
        <a:spcAft>
          <a:spcPct val="0"/>
        </a:spcAft>
        <a:buClr>
          <a:schemeClr val="tx1"/>
        </a:buClr>
        <a:buSzPct val="150000"/>
        <a:buChar char="•"/>
        <a:defRPr sz="2400" b="1">
          <a:solidFill>
            <a:srgbClr val="00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4"/>
          <p:cNvSpPr txBox="1">
            <a:spLocks/>
          </p:cNvSpPr>
          <p:nvPr/>
        </p:nvSpPr>
        <p:spPr>
          <a:xfrm>
            <a:off x="4699000" y="1905000"/>
            <a:ext cx="4635912" cy="836612"/>
          </a:xfrm>
          <a:prstGeom prst="rect">
            <a:avLst/>
          </a:prstGeom>
        </p:spPr>
        <p:txBody>
          <a:bodyPr/>
          <a:lstStyle>
            <a:lvl1pPr marL="0" indent="0" algn="l" rtl="0" eaLnBrk="0" fontAlgn="base" hangingPunct="0">
              <a:spcBef>
                <a:spcPct val="20000"/>
              </a:spcBef>
              <a:spcAft>
                <a:spcPct val="0"/>
              </a:spcAft>
              <a:buClr>
                <a:schemeClr val="tx1"/>
              </a:buClr>
              <a:buSzPct val="150000"/>
              <a:buNone/>
              <a:defRPr sz="2800" b="1">
                <a:solidFill>
                  <a:srgbClr val="000066"/>
                </a:solidFill>
                <a:latin typeface="+mn-lt"/>
                <a:ea typeface="+mn-ea"/>
                <a:cs typeface="+mn-cs"/>
              </a:defRPr>
            </a:lvl1pPr>
            <a:lvl2pPr marL="742950" indent="-285750" algn="l" rtl="0" eaLnBrk="0" fontAlgn="base" hangingPunct="0">
              <a:spcBef>
                <a:spcPct val="20000"/>
              </a:spcBef>
              <a:spcAft>
                <a:spcPct val="0"/>
              </a:spcAft>
              <a:buClr>
                <a:schemeClr val="tx1"/>
              </a:buClr>
              <a:buSzPct val="150000"/>
              <a:buChar char="•"/>
              <a:defRPr sz="2400" b="1">
                <a:solidFill>
                  <a:srgbClr val="000066"/>
                </a:solidFill>
                <a:latin typeface="+mn-lt"/>
              </a:defRPr>
            </a:lvl2pPr>
            <a:lvl3pPr marL="1162050" indent="-247650" algn="l" rtl="0" eaLnBrk="0" fontAlgn="base" hangingPunct="0">
              <a:spcBef>
                <a:spcPct val="20000"/>
              </a:spcBef>
              <a:spcAft>
                <a:spcPct val="0"/>
              </a:spcAft>
              <a:buClr>
                <a:schemeClr val="tx1"/>
              </a:buClr>
              <a:buSzPct val="150000"/>
              <a:buChar char="•"/>
              <a:defRPr sz="2400" b="1">
                <a:solidFill>
                  <a:srgbClr val="000066"/>
                </a:solidFill>
                <a:latin typeface="+mn-lt"/>
              </a:defRPr>
            </a:lvl3pPr>
            <a:lvl4pPr marL="1630363" indent="-277813" algn="l" rtl="0" eaLnBrk="0" fontAlgn="base" hangingPunct="0">
              <a:spcBef>
                <a:spcPct val="20000"/>
              </a:spcBef>
              <a:spcAft>
                <a:spcPct val="0"/>
              </a:spcAft>
              <a:buClr>
                <a:schemeClr val="tx1"/>
              </a:buClr>
              <a:buSzPct val="150000"/>
              <a:buChar char="•"/>
              <a:defRPr sz="2400" b="1">
                <a:solidFill>
                  <a:srgbClr val="000066"/>
                </a:solidFill>
                <a:latin typeface="+mn-lt"/>
              </a:defRPr>
            </a:lvl4pPr>
            <a:lvl5pPr marL="2087563" indent="-228600" algn="l" rtl="0" eaLnBrk="0" fontAlgn="base" hangingPunct="0">
              <a:spcBef>
                <a:spcPct val="20000"/>
              </a:spcBef>
              <a:spcAft>
                <a:spcPct val="0"/>
              </a:spcAft>
              <a:buClr>
                <a:schemeClr val="tx1"/>
              </a:buClr>
              <a:buSzPct val="150000"/>
              <a:buChar char="•"/>
              <a:defRPr sz="2400" b="1">
                <a:solidFill>
                  <a:srgbClr val="000066"/>
                </a:solidFill>
                <a:latin typeface="+mn-lt"/>
              </a:defRPr>
            </a:lvl5pPr>
            <a:lvl6pPr marL="2544763" indent="-228600" algn="l" rtl="0" fontAlgn="base">
              <a:spcBef>
                <a:spcPct val="20000"/>
              </a:spcBef>
              <a:spcAft>
                <a:spcPct val="0"/>
              </a:spcAft>
              <a:buClr>
                <a:schemeClr val="tx1"/>
              </a:buClr>
              <a:buSzPct val="150000"/>
              <a:buChar char="•"/>
              <a:defRPr sz="2400" b="1">
                <a:solidFill>
                  <a:srgbClr val="000066"/>
                </a:solidFill>
                <a:latin typeface="+mn-lt"/>
              </a:defRPr>
            </a:lvl6pPr>
            <a:lvl7pPr marL="3001963" indent="-228600" algn="l" rtl="0" fontAlgn="base">
              <a:spcBef>
                <a:spcPct val="20000"/>
              </a:spcBef>
              <a:spcAft>
                <a:spcPct val="0"/>
              </a:spcAft>
              <a:buClr>
                <a:schemeClr val="tx1"/>
              </a:buClr>
              <a:buSzPct val="150000"/>
              <a:buChar char="•"/>
              <a:defRPr sz="2400" b="1">
                <a:solidFill>
                  <a:srgbClr val="000066"/>
                </a:solidFill>
                <a:latin typeface="+mn-lt"/>
              </a:defRPr>
            </a:lvl7pPr>
            <a:lvl8pPr marL="3459163" indent="-228600" algn="l" rtl="0" fontAlgn="base">
              <a:spcBef>
                <a:spcPct val="20000"/>
              </a:spcBef>
              <a:spcAft>
                <a:spcPct val="0"/>
              </a:spcAft>
              <a:buClr>
                <a:schemeClr val="tx1"/>
              </a:buClr>
              <a:buSzPct val="150000"/>
              <a:buChar char="•"/>
              <a:defRPr sz="2400" b="1">
                <a:solidFill>
                  <a:srgbClr val="000066"/>
                </a:solidFill>
                <a:latin typeface="+mn-lt"/>
              </a:defRPr>
            </a:lvl8pPr>
            <a:lvl9pPr marL="3916363" indent="-228600" algn="l" rtl="0" fontAlgn="base">
              <a:spcBef>
                <a:spcPct val="20000"/>
              </a:spcBef>
              <a:spcAft>
                <a:spcPct val="0"/>
              </a:spcAft>
              <a:buClr>
                <a:schemeClr val="tx1"/>
              </a:buClr>
              <a:buSzPct val="150000"/>
              <a:buChar char="•"/>
              <a:defRPr sz="2400" b="1">
                <a:solidFill>
                  <a:srgbClr val="000066"/>
                </a:solidFill>
                <a:latin typeface="+mn-lt"/>
              </a:defRPr>
            </a:lvl9pPr>
          </a:lstStyle>
          <a:p>
            <a:r>
              <a:rPr lang="ru-RU" sz="2400">
                <a:solidFill>
                  <a:srgbClr val="000000"/>
                </a:solidFill>
                <a:latin typeface="Helvetica" charset="0"/>
                <a:ea typeface="Helvetica" charset="0"/>
                <a:cs typeface="Helvetica" charset="0"/>
              </a:rPr>
              <a:t>Транспортировка </a:t>
            </a:r>
            <a:r>
              <a:rPr lang="ru-RU" sz="2400" dirty="0">
                <a:solidFill>
                  <a:srgbClr val="000000"/>
                </a:solidFill>
                <a:latin typeface="Helvetica" charset="0"/>
                <a:ea typeface="Helvetica" charset="0"/>
                <a:cs typeface="Helvetica" charset="0"/>
              </a:rPr>
              <a:t>ядерных материалов: пересечение международных границ</a:t>
            </a:r>
            <a:endParaRPr lang="en-US" sz="1600" i="1" dirty="0">
              <a:solidFill>
                <a:schemeClr val="bg1"/>
              </a:solidFill>
              <a:latin typeface="Helvetica" charset="0"/>
              <a:ea typeface="Helvetica" charset="0"/>
              <a:cs typeface="Helvetica" charset="0"/>
            </a:endParaRPr>
          </a:p>
        </p:txBody>
      </p:sp>
      <p:sp>
        <p:nvSpPr>
          <p:cNvPr id="5" name="Text Placeholder 7"/>
          <p:cNvSpPr txBox="1">
            <a:spLocks/>
          </p:cNvSpPr>
          <p:nvPr/>
        </p:nvSpPr>
        <p:spPr>
          <a:xfrm>
            <a:off x="4724400" y="3124200"/>
            <a:ext cx="4635500" cy="914400"/>
          </a:xfrm>
          <a:prstGeom prst="rect">
            <a:avLst/>
          </a:prstGeom>
        </p:spPr>
        <p:txBody>
          <a:bodyPr>
            <a:normAutofit/>
          </a:bodyPr>
          <a:lstStyle>
            <a:lvl1pPr marL="0" indent="0" algn="l" rtl="0" eaLnBrk="0" fontAlgn="base" hangingPunct="0">
              <a:spcBef>
                <a:spcPct val="20000"/>
              </a:spcBef>
              <a:spcAft>
                <a:spcPct val="0"/>
              </a:spcAft>
              <a:buClr>
                <a:schemeClr val="tx1"/>
              </a:buClr>
              <a:buSzPct val="150000"/>
              <a:buNone/>
              <a:defRPr sz="2000" b="0">
                <a:solidFill>
                  <a:srgbClr val="000066"/>
                </a:solidFill>
                <a:latin typeface="+mn-lt"/>
                <a:ea typeface="+mn-ea"/>
                <a:cs typeface="+mn-cs"/>
              </a:defRPr>
            </a:lvl1pPr>
            <a:lvl2pPr marL="742950" indent="-285750" algn="l" rtl="0" eaLnBrk="0" fontAlgn="base" hangingPunct="0">
              <a:spcBef>
                <a:spcPct val="20000"/>
              </a:spcBef>
              <a:spcAft>
                <a:spcPct val="0"/>
              </a:spcAft>
              <a:buClr>
                <a:schemeClr val="tx1"/>
              </a:buClr>
              <a:buSzPct val="150000"/>
              <a:buChar char="•"/>
              <a:defRPr sz="2400" b="1">
                <a:solidFill>
                  <a:srgbClr val="000066"/>
                </a:solidFill>
                <a:latin typeface="+mn-lt"/>
              </a:defRPr>
            </a:lvl2pPr>
            <a:lvl3pPr marL="1162050" indent="-247650" algn="l" rtl="0" eaLnBrk="0" fontAlgn="base" hangingPunct="0">
              <a:spcBef>
                <a:spcPct val="20000"/>
              </a:spcBef>
              <a:spcAft>
                <a:spcPct val="0"/>
              </a:spcAft>
              <a:buClr>
                <a:schemeClr val="tx1"/>
              </a:buClr>
              <a:buSzPct val="150000"/>
              <a:buChar char="•"/>
              <a:defRPr sz="2400" b="1">
                <a:solidFill>
                  <a:srgbClr val="000066"/>
                </a:solidFill>
                <a:latin typeface="+mn-lt"/>
              </a:defRPr>
            </a:lvl3pPr>
            <a:lvl4pPr marL="1630363" indent="-277813" algn="l" rtl="0" eaLnBrk="0" fontAlgn="base" hangingPunct="0">
              <a:spcBef>
                <a:spcPct val="20000"/>
              </a:spcBef>
              <a:spcAft>
                <a:spcPct val="0"/>
              </a:spcAft>
              <a:buClr>
                <a:schemeClr val="tx1"/>
              </a:buClr>
              <a:buSzPct val="150000"/>
              <a:buChar char="•"/>
              <a:defRPr sz="2400" b="1">
                <a:solidFill>
                  <a:srgbClr val="000066"/>
                </a:solidFill>
                <a:latin typeface="+mn-lt"/>
              </a:defRPr>
            </a:lvl4pPr>
            <a:lvl5pPr marL="2087563" indent="-228600" algn="l" rtl="0" eaLnBrk="0" fontAlgn="base" hangingPunct="0">
              <a:spcBef>
                <a:spcPct val="20000"/>
              </a:spcBef>
              <a:spcAft>
                <a:spcPct val="0"/>
              </a:spcAft>
              <a:buClr>
                <a:schemeClr val="tx1"/>
              </a:buClr>
              <a:buSzPct val="150000"/>
              <a:buChar char="•"/>
              <a:defRPr sz="2400" b="1">
                <a:solidFill>
                  <a:srgbClr val="000066"/>
                </a:solidFill>
                <a:latin typeface="+mn-lt"/>
              </a:defRPr>
            </a:lvl5pPr>
            <a:lvl6pPr marL="2544763" indent="-228600" algn="l" rtl="0" fontAlgn="base">
              <a:spcBef>
                <a:spcPct val="20000"/>
              </a:spcBef>
              <a:spcAft>
                <a:spcPct val="0"/>
              </a:spcAft>
              <a:buClr>
                <a:schemeClr val="tx1"/>
              </a:buClr>
              <a:buSzPct val="150000"/>
              <a:buChar char="•"/>
              <a:defRPr sz="2400" b="1">
                <a:solidFill>
                  <a:srgbClr val="000066"/>
                </a:solidFill>
                <a:latin typeface="+mn-lt"/>
              </a:defRPr>
            </a:lvl6pPr>
            <a:lvl7pPr marL="3001963" indent="-228600" algn="l" rtl="0" fontAlgn="base">
              <a:spcBef>
                <a:spcPct val="20000"/>
              </a:spcBef>
              <a:spcAft>
                <a:spcPct val="0"/>
              </a:spcAft>
              <a:buClr>
                <a:schemeClr val="tx1"/>
              </a:buClr>
              <a:buSzPct val="150000"/>
              <a:buChar char="•"/>
              <a:defRPr sz="2400" b="1">
                <a:solidFill>
                  <a:srgbClr val="000066"/>
                </a:solidFill>
                <a:latin typeface="+mn-lt"/>
              </a:defRPr>
            </a:lvl7pPr>
            <a:lvl8pPr marL="3459163" indent="-228600" algn="l" rtl="0" fontAlgn="base">
              <a:spcBef>
                <a:spcPct val="20000"/>
              </a:spcBef>
              <a:spcAft>
                <a:spcPct val="0"/>
              </a:spcAft>
              <a:buClr>
                <a:schemeClr val="tx1"/>
              </a:buClr>
              <a:buSzPct val="150000"/>
              <a:buChar char="•"/>
              <a:defRPr sz="2400" b="1">
                <a:solidFill>
                  <a:srgbClr val="000066"/>
                </a:solidFill>
                <a:latin typeface="+mn-lt"/>
              </a:defRPr>
            </a:lvl8pPr>
            <a:lvl9pPr marL="3916363" indent="-228600" algn="l" rtl="0" fontAlgn="base">
              <a:spcBef>
                <a:spcPct val="20000"/>
              </a:spcBef>
              <a:spcAft>
                <a:spcPct val="0"/>
              </a:spcAft>
              <a:buClr>
                <a:schemeClr val="tx1"/>
              </a:buClr>
              <a:buSzPct val="150000"/>
              <a:buChar char="•"/>
              <a:defRPr sz="2400" b="1">
                <a:solidFill>
                  <a:srgbClr val="000066"/>
                </a:solidFill>
                <a:latin typeface="+mn-lt"/>
              </a:defRPr>
            </a:lvl9pPr>
          </a:lstStyle>
          <a:p>
            <a:r>
              <a:rPr lang="ru-RU" kern="0" dirty="0">
                <a:solidFill>
                  <a:srgbClr val="000000"/>
                </a:solidFill>
              </a:rPr>
              <a:t>Май</a:t>
            </a:r>
            <a:r>
              <a:rPr lang="en-US" kern="0" dirty="0">
                <a:solidFill>
                  <a:srgbClr val="000000"/>
                </a:solidFill>
              </a:rPr>
              <a:t>, 2022</a:t>
            </a:r>
          </a:p>
          <a:p>
            <a:r>
              <a:rPr lang="ru-RU" dirty="0">
                <a:solidFill>
                  <a:srgbClr val="000000"/>
                </a:solidFill>
              </a:rPr>
              <a:t>Мэт Д. Кинг</a:t>
            </a:r>
            <a:endParaRPr lang="en-US" kern="0" dirty="0">
              <a:solidFill>
                <a:srgbClr val="00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199BC-A89D-C285-A09B-25B3FEAB2E8C}"/>
              </a:ext>
            </a:extLst>
          </p:cNvPr>
          <p:cNvSpPr>
            <a:spLocks noGrp="1"/>
          </p:cNvSpPr>
          <p:nvPr>
            <p:ph type="title"/>
          </p:nvPr>
        </p:nvSpPr>
        <p:spPr>
          <a:xfrm>
            <a:off x="533400" y="1981200"/>
            <a:ext cx="7772400" cy="1362075"/>
          </a:xfrm>
        </p:spPr>
        <p:txBody>
          <a:bodyPr/>
          <a:lstStyle/>
          <a:p>
            <a:r>
              <a:rPr lang="ru-RU" sz="3200" dirty="0"/>
              <a:t>Планирование физической защиты</a:t>
            </a:r>
            <a:br>
              <a:rPr lang="en-US" sz="3200" dirty="0"/>
            </a:br>
            <a:endParaRPr lang="en-US" sz="3200" dirty="0"/>
          </a:p>
        </p:txBody>
      </p:sp>
      <p:sp>
        <p:nvSpPr>
          <p:cNvPr id="3" name="Text Placeholder 2">
            <a:extLst>
              <a:ext uri="{FF2B5EF4-FFF2-40B4-BE49-F238E27FC236}">
                <a16:creationId xmlns:a16="http://schemas.microsoft.com/office/drawing/2014/main" id="{F0CAD9B5-D543-4EC5-CB18-EB40EA660C18}"/>
              </a:ext>
            </a:extLst>
          </p:cNvPr>
          <p:cNvSpPr>
            <a:spLocks noGrp="1"/>
          </p:cNvSpPr>
          <p:nvPr>
            <p:ph type="body" idx="1"/>
          </p:nvPr>
        </p:nvSpPr>
        <p:spPr>
          <a:xfrm>
            <a:off x="609600" y="3048000"/>
            <a:ext cx="7772400" cy="1500187"/>
          </a:xfrm>
        </p:spPr>
        <p:txBody>
          <a:bodyPr/>
          <a:lstStyle/>
          <a:p>
            <a:pPr marL="285750" indent="-285750">
              <a:buFont typeface="Arial" panose="020B0604020202020204" pitchFamily="34" charset="0"/>
              <a:buChar char="•"/>
            </a:pPr>
            <a:r>
              <a:rPr lang="ru-RU" dirty="0"/>
              <a:t>Коммуникации</a:t>
            </a:r>
            <a:endParaRPr lang="en-US" dirty="0"/>
          </a:p>
          <a:p>
            <a:pPr marL="285750" indent="-285750">
              <a:buFont typeface="Arial" panose="020B0604020202020204" pitchFamily="34" charset="0"/>
              <a:buChar char="•"/>
            </a:pPr>
            <a:r>
              <a:rPr lang="ru-RU" dirty="0"/>
              <a:t>Ответственность за физическую защиту</a:t>
            </a:r>
            <a:endParaRPr lang="en-US" dirty="0"/>
          </a:p>
          <a:p>
            <a:pPr marL="285750" indent="-285750">
              <a:buFont typeface="Arial" panose="020B0604020202020204" pitchFamily="34" charset="0"/>
              <a:buChar char="•"/>
            </a:pPr>
            <a:r>
              <a:rPr lang="ru-RU" dirty="0"/>
              <a:t>Меморандум о взаимопонимании</a:t>
            </a:r>
            <a:endParaRPr lang="en-US" dirty="0"/>
          </a:p>
          <a:p>
            <a:endParaRPr lang="en-US" dirty="0"/>
          </a:p>
        </p:txBody>
      </p:sp>
      <p:sp>
        <p:nvSpPr>
          <p:cNvPr id="4" name="Footer Placeholder 3">
            <a:extLst>
              <a:ext uri="{FF2B5EF4-FFF2-40B4-BE49-F238E27FC236}">
                <a16:creationId xmlns:a16="http://schemas.microsoft.com/office/drawing/2014/main" id="{48B22EBF-D2E1-00B2-6722-3876B14A4E5D}"/>
              </a:ext>
            </a:extLst>
          </p:cNvPr>
          <p:cNvSpPr>
            <a:spLocks noGrp="1"/>
          </p:cNvSpPr>
          <p:nvPr>
            <p:ph type="ftr" sz="quarter" idx="11"/>
          </p:nvPr>
        </p:nvSpPr>
        <p:spPr/>
        <p:txBody>
          <a:bodyPr/>
          <a:lstStyle/>
          <a:p>
            <a:pPr>
              <a:defRPr/>
            </a:pPr>
            <a:r>
              <a:rPr lang="en-GB" dirty="0"/>
              <a:t>Module 5</a:t>
            </a:r>
          </a:p>
        </p:txBody>
      </p:sp>
    </p:spTree>
    <p:extLst>
      <p:ext uri="{BB962C8B-B14F-4D97-AF65-F5344CB8AC3E}">
        <p14:creationId xmlns:p14="http://schemas.microsoft.com/office/powerpoint/2010/main" val="41563607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A6EEBD9-97E0-10D9-D0DA-56D2CF7F8455}"/>
              </a:ext>
            </a:extLst>
          </p:cNvPr>
          <p:cNvSpPr txBox="1"/>
          <p:nvPr/>
        </p:nvSpPr>
        <p:spPr>
          <a:xfrm>
            <a:off x="304800" y="457200"/>
            <a:ext cx="3200400" cy="1066800"/>
          </a:xfrm>
          <a:prstGeom prst="rect">
            <a:avLst/>
          </a:prstGeom>
        </p:spPr>
        <p:txBody>
          <a:bodyPr rtlCol="0" anchor="b">
            <a:normAutofit/>
          </a:bodyPr>
          <a:lstStyle/>
          <a:p>
            <a:pPr eaLnBrk="0" hangingPunct="0">
              <a:spcAft>
                <a:spcPts val="600"/>
              </a:spcAft>
            </a:pPr>
            <a:r>
              <a:rPr lang="ru-RU" sz="2000" b="1" dirty="0">
                <a:solidFill>
                  <a:srgbClr val="000066"/>
                </a:solidFill>
                <a:effectLst>
                  <a:outerShdw blurRad="38100" dist="38100" dir="2700000" algn="tl">
                    <a:srgbClr val="C0C0C0"/>
                  </a:outerShdw>
                </a:effectLst>
                <a:latin typeface="+mj-lt"/>
                <a:ea typeface="+mj-ea"/>
                <a:cs typeface="+mj-cs"/>
              </a:rPr>
              <a:t>Что учитывать при физической защите</a:t>
            </a:r>
            <a:endParaRPr lang="en-US" sz="2000" b="1" dirty="0">
              <a:solidFill>
                <a:srgbClr val="000066"/>
              </a:solidFill>
              <a:effectLst>
                <a:outerShdw blurRad="38100" dist="38100" dir="2700000" algn="tl">
                  <a:srgbClr val="C0C0C0"/>
                </a:outerShdw>
              </a:effectLst>
              <a:latin typeface="+mj-lt"/>
              <a:ea typeface="+mj-ea"/>
              <a:cs typeface="+mj-cs"/>
            </a:endParaRPr>
          </a:p>
        </p:txBody>
      </p:sp>
      <p:pic>
        <p:nvPicPr>
          <p:cNvPr id="3" name="Picture 2" descr="A picture containing text, outdoor, tree, car&#10;&#10;Description automatically generated">
            <a:extLst>
              <a:ext uri="{FF2B5EF4-FFF2-40B4-BE49-F238E27FC236}">
                <a16:creationId xmlns:a16="http://schemas.microsoft.com/office/drawing/2014/main" id="{31AF2BCD-1A7C-A6AA-D289-ECB6324B8585}"/>
              </a:ext>
            </a:extLst>
          </p:cNvPr>
          <p:cNvPicPr>
            <a:picLocks noChangeAspect="1"/>
          </p:cNvPicPr>
          <p:nvPr/>
        </p:nvPicPr>
        <p:blipFill rotWithShape="1">
          <a:blip r:embed="rId3">
            <a:extLst>
              <a:ext uri="{28A0092B-C50C-407E-A947-70E740481C1C}">
                <a14:useLocalDpi xmlns:a14="http://schemas.microsoft.com/office/drawing/2010/main" val="0"/>
              </a:ext>
            </a:extLst>
          </a:blip>
          <a:srcRect l="15459" r="19039" b="-2"/>
          <a:stretch/>
        </p:blipFill>
        <p:spPr>
          <a:xfrm>
            <a:off x="3575050" y="273050"/>
            <a:ext cx="5111750" cy="5853113"/>
          </a:xfrm>
          <a:prstGeom prst="rect">
            <a:avLst/>
          </a:prstGeom>
          <a:noFill/>
        </p:spPr>
      </p:pic>
      <p:sp>
        <p:nvSpPr>
          <p:cNvPr id="5" name="TextBox 4">
            <a:extLst>
              <a:ext uri="{FF2B5EF4-FFF2-40B4-BE49-F238E27FC236}">
                <a16:creationId xmlns:a16="http://schemas.microsoft.com/office/drawing/2014/main" id="{DAAE9B59-B5CE-CAF9-A51C-7BB3B8DD5F80}"/>
              </a:ext>
            </a:extLst>
          </p:cNvPr>
          <p:cNvSpPr txBox="1"/>
          <p:nvPr/>
        </p:nvSpPr>
        <p:spPr>
          <a:xfrm>
            <a:off x="152400" y="2133600"/>
            <a:ext cx="3352800" cy="2620963"/>
          </a:xfrm>
          <a:prstGeom prst="rect">
            <a:avLst/>
          </a:prstGeom>
        </p:spPr>
        <p:txBody>
          <a:bodyPr rtlCol="0">
            <a:normAutofit/>
          </a:bodyPr>
          <a:lstStyle/>
          <a:p>
            <a:pPr marL="285750" indent="-285750" eaLnBrk="0" hangingPunct="0">
              <a:spcBef>
                <a:spcPct val="20000"/>
              </a:spcBef>
              <a:buClr>
                <a:schemeClr val="tx1"/>
              </a:buClr>
              <a:buSzPct val="150000"/>
              <a:buFont typeface="Arial" panose="020B0604020202020204" pitchFamily="34" charset="0"/>
              <a:buChar char="•"/>
            </a:pPr>
            <a:r>
              <a:rPr lang="ru-RU" b="1" dirty="0">
                <a:solidFill>
                  <a:srgbClr val="000066"/>
                </a:solidFill>
                <a:latin typeface="+mn-lt"/>
                <a:ea typeface="+mn-ea"/>
                <a:cs typeface="+mn-cs"/>
              </a:rPr>
              <a:t>Коммуникации</a:t>
            </a:r>
            <a:endParaRPr lang="en-US" b="1" dirty="0">
              <a:solidFill>
                <a:srgbClr val="000066"/>
              </a:solidFill>
              <a:latin typeface="+mn-lt"/>
              <a:ea typeface="+mn-ea"/>
              <a:cs typeface="+mn-cs"/>
            </a:endParaRPr>
          </a:p>
          <a:p>
            <a:pPr marL="285750" indent="-285750" eaLnBrk="0" hangingPunct="0">
              <a:spcBef>
                <a:spcPct val="20000"/>
              </a:spcBef>
              <a:buClr>
                <a:schemeClr val="tx1"/>
              </a:buClr>
              <a:buSzPct val="150000"/>
              <a:buFont typeface="Arial" panose="020B0604020202020204" pitchFamily="34" charset="0"/>
              <a:buChar char="•"/>
            </a:pPr>
            <a:endParaRPr lang="en-US" b="1" dirty="0">
              <a:solidFill>
                <a:srgbClr val="000066"/>
              </a:solidFill>
              <a:latin typeface="+mn-lt"/>
              <a:ea typeface="+mn-ea"/>
              <a:cs typeface="+mn-cs"/>
            </a:endParaRPr>
          </a:p>
          <a:p>
            <a:pPr marL="285750" indent="-285750" eaLnBrk="0" hangingPunct="0">
              <a:spcBef>
                <a:spcPct val="20000"/>
              </a:spcBef>
              <a:buClr>
                <a:schemeClr val="tx1"/>
              </a:buClr>
              <a:buSzPct val="150000"/>
              <a:buFont typeface="Arial" panose="020B0604020202020204" pitchFamily="34" charset="0"/>
              <a:buChar char="•"/>
            </a:pPr>
            <a:r>
              <a:rPr lang="ru-RU" b="1" dirty="0">
                <a:solidFill>
                  <a:srgbClr val="000066"/>
                </a:solidFill>
                <a:latin typeface="+mn-lt"/>
                <a:ea typeface="+mn-ea"/>
                <a:cs typeface="+mn-cs"/>
              </a:rPr>
              <a:t>Вооруженная охрана/сопровождение</a:t>
            </a:r>
            <a:endParaRPr lang="en-US" b="1" dirty="0">
              <a:solidFill>
                <a:srgbClr val="000066"/>
              </a:solidFill>
              <a:latin typeface="+mn-lt"/>
              <a:ea typeface="+mn-ea"/>
              <a:cs typeface="+mn-cs"/>
            </a:endParaRPr>
          </a:p>
          <a:p>
            <a:pPr marL="285750" indent="-285750" eaLnBrk="0" hangingPunct="0">
              <a:spcBef>
                <a:spcPct val="20000"/>
              </a:spcBef>
              <a:buClr>
                <a:schemeClr val="tx1"/>
              </a:buClr>
              <a:buSzPct val="150000"/>
              <a:buFont typeface="Arial" panose="020B0604020202020204" pitchFamily="34" charset="0"/>
              <a:buChar char="•"/>
            </a:pPr>
            <a:endParaRPr lang="en-US" b="1" dirty="0">
              <a:solidFill>
                <a:srgbClr val="000066"/>
              </a:solidFill>
              <a:latin typeface="+mn-lt"/>
              <a:ea typeface="+mn-ea"/>
              <a:cs typeface="+mn-cs"/>
            </a:endParaRPr>
          </a:p>
          <a:p>
            <a:pPr marL="285750" indent="-285750" eaLnBrk="0" hangingPunct="0">
              <a:spcBef>
                <a:spcPct val="20000"/>
              </a:spcBef>
              <a:buClr>
                <a:schemeClr val="tx1"/>
              </a:buClr>
              <a:buSzPct val="150000"/>
              <a:buFont typeface="Arial" panose="020B0604020202020204" pitchFamily="34" charset="0"/>
              <a:buChar char="•"/>
            </a:pPr>
            <a:r>
              <a:rPr lang="ru-RU" b="1" dirty="0">
                <a:solidFill>
                  <a:srgbClr val="000066"/>
                </a:solidFill>
                <a:latin typeface="+mn-lt"/>
                <a:ea typeface="+mn-ea"/>
                <a:cs typeface="+mn-cs"/>
              </a:rPr>
              <a:t>Гарантии и чувствительная информация</a:t>
            </a:r>
            <a:endParaRPr lang="en-US" b="1" dirty="0">
              <a:solidFill>
                <a:srgbClr val="000066"/>
              </a:solidFill>
              <a:latin typeface="+mn-lt"/>
              <a:ea typeface="+mn-ea"/>
              <a:cs typeface="+mn-cs"/>
            </a:endParaRPr>
          </a:p>
        </p:txBody>
      </p:sp>
      <p:sp>
        <p:nvSpPr>
          <p:cNvPr id="2" name="Footer Placeholder 1">
            <a:extLst>
              <a:ext uri="{FF2B5EF4-FFF2-40B4-BE49-F238E27FC236}">
                <a16:creationId xmlns:a16="http://schemas.microsoft.com/office/drawing/2014/main" id="{20C2468A-BD5C-5C1D-36C1-993912D52D36}"/>
              </a:ext>
            </a:extLst>
          </p:cNvPr>
          <p:cNvSpPr>
            <a:spLocks noGrp="1"/>
          </p:cNvSpPr>
          <p:nvPr>
            <p:ph type="ftr" sz="quarter" idx="11"/>
          </p:nvPr>
        </p:nvSpPr>
        <p:spPr>
          <a:xfrm>
            <a:off x="152400" y="6400800"/>
            <a:ext cx="2357438" cy="457200"/>
          </a:xfrm>
        </p:spPr>
        <p:txBody>
          <a:bodyPr>
            <a:normAutofit/>
          </a:bodyPr>
          <a:lstStyle/>
          <a:p>
            <a:pPr>
              <a:spcAft>
                <a:spcPts val="600"/>
              </a:spcAft>
              <a:defRPr/>
            </a:pPr>
            <a:r>
              <a:rPr lang="en-GB" kern="1200" dirty="0">
                <a:latin typeface="Arial" charset="0"/>
                <a:ea typeface="+mn-ea"/>
                <a:cs typeface="Arial" charset="0"/>
              </a:rPr>
              <a:t>Module 5</a:t>
            </a:r>
          </a:p>
        </p:txBody>
      </p:sp>
    </p:spTree>
    <p:extLst>
      <p:ext uri="{BB962C8B-B14F-4D97-AF65-F5344CB8AC3E}">
        <p14:creationId xmlns:p14="http://schemas.microsoft.com/office/powerpoint/2010/main" val="4720575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7C072D4-68B6-B566-4AC4-AEC5825071D8}"/>
              </a:ext>
            </a:extLst>
          </p:cNvPr>
          <p:cNvSpPr txBox="1"/>
          <p:nvPr/>
        </p:nvSpPr>
        <p:spPr>
          <a:xfrm>
            <a:off x="228600" y="990600"/>
            <a:ext cx="8604250" cy="457200"/>
          </a:xfrm>
          <a:prstGeom prst="rect">
            <a:avLst/>
          </a:prstGeom>
        </p:spPr>
        <p:txBody>
          <a:bodyPr rtlCol="0">
            <a:normAutofit fontScale="92500" lnSpcReduction="20000"/>
          </a:bodyPr>
          <a:lstStyle/>
          <a:p>
            <a:pPr algn="ctr" eaLnBrk="0" hangingPunct="0">
              <a:spcAft>
                <a:spcPts val="600"/>
              </a:spcAft>
            </a:pPr>
            <a:r>
              <a:rPr lang="ru-RU" sz="3000" b="1" dirty="0">
                <a:solidFill>
                  <a:srgbClr val="000066"/>
                </a:solidFill>
                <a:effectLst>
                  <a:outerShdw blurRad="38100" dist="38100" dir="2700000" algn="tl">
                    <a:srgbClr val="C0C0C0"/>
                  </a:outerShdw>
                </a:effectLst>
                <a:latin typeface="+mj-lt"/>
                <a:ea typeface="+mj-ea"/>
                <a:cs typeface="+mj-cs"/>
              </a:rPr>
              <a:t>Ответственность за физическую защиту</a:t>
            </a:r>
            <a:endParaRPr lang="en-US" sz="3000" b="1" dirty="0">
              <a:solidFill>
                <a:srgbClr val="000066"/>
              </a:solidFill>
              <a:effectLst>
                <a:outerShdw blurRad="38100" dist="38100" dir="2700000" algn="tl">
                  <a:srgbClr val="C0C0C0"/>
                </a:outerShdw>
              </a:effectLst>
              <a:latin typeface="+mj-lt"/>
              <a:ea typeface="+mj-ea"/>
              <a:cs typeface="+mj-cs"/>
            </a:endParaRPr>
          </a:p>
        </p:txBody>
      </p:sp>
      <p:sp>
        <p:nvSpPr>
          <p:cNvPr id="2" name="Footer Placeholder 1">
            <a:extLst>
              <a:ext uri="{FF2B5EF4-FFF2-40B4-BE49-F238E27FC236}">
                <a16:creationId xmlns:a16="http://schemas.microsoft.com/office/drawing/2014/main" id="{AD434623-15B6-9D2A-7396-1CE4C03B3757}"/>
              </a:ext>
            </a:extLst>
          </p:cNvPr>
          <p:cNvSpPr>
            <a:spLocks noGrp="1"/>
          </p:cNvSpPr>
          <p:nvPr>
            <p:ph type="ftr" sz="quarter" idx="11"/>
          </p:nvPr>
        </p:nvSpPr>
        <p:spPr>
          <a:xfrm>
            <a:off x="152400" y="6400800"/>
            <a:ext cx="2357438" cy="457200"/>
          </a:xfrm>
        </p:spPr>
        <p:txBody>
          <a:bodyPr>
            <a:normAutofit/>
          </a:bodyPr>
          <a:lstStyle/>
          <a:p>
            <a:pPr>
              <a:spcAft>
                <a:spcPts val="600"/>
              </a:spcAft>
              <a:defRPr/>
            </a:pPr>
            <a:r>
              <a:rPr lang="en-GB" kern="1200" dirty="0">
                <a:latin typeface="Arial" charset="0"/>
                <a:ea typeface="+mn-ea"/>
                <a:cs typeface="Arial" charset="0"/>
              </a:rPr>
              <a:t>Module 5</a:t>
            </a:r>
          </a:p>
        </p:txBody>
      </p:sp>
      <p:graphicFrame>
        <p:nvGraphicFramePr>
          <p:cNvPr id="6" name="TextBox 2">
            <a:extLst>
              <a:ext uri="{FF2B5EF4-FFF2-40B4-BE49-F238E27FC236}">
                <a16:creationId xmlns:a16="http://schemas.microsoft.com/office/drawing/2014/main" id="{998C2859-A9D7-FD94-4F26-FEE49C40A47F}"/>
              </a:ext>
            </a:extLst>
          </p:cNvPr>
          <p:cNvGraphicFramePr/>
          <p:nvPr>
            <p:extLst>
              <p:ext uri="{D42A27DB-BD31-4B8C-83A1-F6EECF244321}">
                <p14:modId xmlns:p14="http://schemas.microsoft.com/office/powerpoint/2010/main" val="195717424"/>
              </p:ext>
            </p:extLst>
          </p:nvPr>
        </p:nvGraphicFramePr>
        <p:xfrm>
          <a:off x="304800" y="1447800"/>
          <a:ext cx="8604250" cy="4775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883015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2DB4744-C44F-58E4-904F-4795A0698A29}"/>
              </a:ext>
            </a:extLst>
          </p:cNvPr>
          <p:cNvSpPr txBox="1">
            <a:spLocks/>
          </p:cNvSpPr>
          <p:nvPr/>
        </p:nvSpPr>
        <p:spPr>
          <a:xfrm>
            <a:off x="457200" y="273050"/>
            <a:ext cx="3008313" cy="1162050"/>
          </a:xfrm>
          <a:prstGeom prst="rect">
            <a:avLst/>
          </a:prstGeom>
        </p:spPr>
        <p:txBody>
          <a:bodyPr anchor="b">
            <a:normAutofit/>
          </a:bodyPr>
          <a:lstStyle>
            <a:lvl1pPr algn="ctr" rtl="0" eaLnBrk="0" fontAlgn="base" hangingPunct="0">
              <a:spcBef>
                <a:spcPct val="0"/>
              </a:spcBef>
              <a:spcAft>
                <a:spcPct val="0"/>
              </a:spcAft>
              <a:defRPr sz="3000" b="1">
                <a:solidFill>
                  <a:srgbClr val="000066"/>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000" b="1">
                <a:solidFill>
                  <a:srgbClr val="000066"/>
                </a:solidFill>
                <a:effectLst>
                  <a:outerShdw blurRad="38100" dist="38100" dir="2700000" algn="tl">
                    <a:srgbClr val="C0C0C0"/>
                  </a:outerShdw>
                </a:effectLst>
                <a:latin typeface="Arial" charset="0"/>
              </a:defRPr>
            </a:lvl2pPr>
            <a:lvl3pPr algn="ctr" rtl="0" eaLnBrk="0" fontAlgn="base" hangingPunct="0">
              <a:spcBef>
                <a:spcPct val="0"/>
              </a:spcBef>
              <a:spcAft>
                <a:spcPct val="0"/>
              </a:spcAft>
              <a:defRPr sz="3000" b="1">
                <a:solidFill>
                  <a:srgbClr val="000066"/>
                </a:solidFill>
                <a:effectLst>
                  <a:outerShdw blurRad="38100" dist="38100" dir="2700000" algn="tl">
                    <a:srgbClr val="C0C0C0"/>
                  </a:outerShdw>
                </a:effectLst>
                <a:latin typeface="Arial" charset="0"/>
              </a:defRPr>
            </a:lvl3pPr>
            <a:lvl4pPr algn="ctr" rtl="0" eaLnBrk="0" fontAlgn="base" hangingPunct="0">
              <a:spcBef>
                <a:spcPct val="0"/>
              </a:spcBef>
              <a:spcAft>
                <a:spcPct val="0"/>
              </a:spcAft>
              <a:defRPr sz="3000" b="1">
                <a:solidFill>
                  <a:srgbClr val="000066"/>
                </a:solidFill>
                <a:effectLst>
                  <a:outerShdw blurRad="38100" dist="38100" dir="2700000" algn="tl">
                    <a:srgbClr val="C0C0C0"/>
                  </a:outerShdw>
                </a:effectLst>
                <a:latin typeface="Arial" charset="0"/>
              </a:defRPr>
            </a:lvl4pPr>
            <a:lvl5pPr algn="ctr" rtl="0" eaLnBrk="0" fontAlgn="base" hangingPunct="0">
              <a:spcBef>
                <a:spcPct val="0"/>
              </a:spcBef>
              <a:spcAft>
                <a:spcPct val="0"/>
              </a:spcAft>
              <a:defRPr sz="3000" b="1">
                <a:solidFill>
                  <a:srgbClr val="000066"/>
                </a:solidFill>
                <a:effectLst>
                  <a:outerShdw blurRad="38100" dist="38100" dir="2700000" algn="tl">
                    <a:srgbClr val="C0C0C0"/>
                  </a:outerShdw>
                </a:effectLst>
                <a:latin typeface="Arial" charset="0"/>
              </a:defRPr>
            </a:lvl5pPr>
            <a:lvl6pPr marL="457200" algn="ctr" rtl="0" fontAlgn="base">
              <a:spcBef>
                <a:spcPct val="0"/>
              </a:spcBef>
              <a:spcAft>
                <a:spcPct val="0"/>
              </a:spcAft>
              <a:defRPr sz="3000" b="1">
                <a:solidFill>
                  <a:srgbClr val="000066"/>
                </a:solidFill>
                <a:effectLst>
                  <a:outerShdw blurRad="38100" dist="38100" dir="2700000" algn="tl">
                    <a:srgbClr val="C0C0C0"/>
                  </a:outerShdw>
                </a:effectLst>
                <a:latin typeface="Arial" charset="0"/>
              </a:defRPr>
            </a:lvl6pPr>
            <a:lvl7pPr marL="914400" algn="ctr" rtl="0" fontAlgn="base">
              <a:spcBef>
                <a:spcPct val="0"/>
              </a:spcBef>
              <a:spcAft>
                <a:spcPct val="0"/>
              </a:spcAft>
              <a:defRPr sz="3000" b="1">
                <a:solidFill>
                  <a:srgbClr val="000066"/>
                </a:solidFill>
                <a:effectLst>
                  <a:outerShdw blurRad="38100" dist="38100" dir="2700000" algn="tl">
                    <a:srgbClr val="C0C0C0"/>
                  </a:outerShdw>
                </a:effectLst>
                <a:latin typeface="Arial" charset="0"/>
              </a:defRPr>
            </a:lvl7pPr>
            <a:lvl8pPr marL="1371600" algn="ctr" rtl="0" fontAlgn="base">
              <a:spcBef>
                <a:spcPct val="0"/>
              </a:spcBef>
              <a:spcAft>
                <a:spcPct val="0"/>
              </a:spcAft>
              <a:defRPr sz="3000" b="1">
                <a:solidFill>
                  <a:srgbClr val="000066"/>
                </a:solidFill>
                <a:effectLst>
                  <a:outerShdw blurRad="38100" dist="38100" dir="2700000" algn="tl">
                    <a:srgbClr val="C0C0C0"/>
                  </a:outerShdw>
                </a:effectLst>
                <a:latin typeface="Arial" charset="0"/>
              </a:defRPr>
            </a:lvl8pPr>
            <a:lvl9pPr marL="1828800" algn="ctr" rtl="0" fontAlgn="base">
              <a:spcBef>
                <a:spcPct val="0"/>
              </a:spcBef>
              <a:spcAft>
                <a:spcPct val="0"/>
              </a:spcAft>
              <a:defRPr sz="3000" b="1">
                <a:solidFill>
                  <a:srgbClr val="000066"/>
                </a:solidFill>
                <a:effectLst>
                  <a:outerShdw blurRad="38100" dist="38100" dir="2700000" algn="tl">
                    <a:srgbClr val="C0C0C0"/>
                  </a:outerShdw>
                </a:effectLst>
                <a:latin typeface="Arial" charset="0"/>
              </a:defRPr>
            </a:lvl9pPr>
          </a:lstStyle>
          <a:p>
            <a:pPr algn="l">
              <a:spcAft>
                <a:spcPts val="600"/>
              </a:spcAft>
            </a:pPr>
            <a:endParaRPr lang="en-US" sz="2000" b="1" kern="0" dirty="0">
              <a:effectLst>
                <a:outerShdw blurRad="38100" dist="38100" dir="2700000" algn="tl">
                  <a:srgbClr val="C0C0C0"/>
                </a:outerShdw>
              </a:effectLst>
              <a:latin typeface="+mj-lt"/>
              <a:ea typeface="+mj-ea"/>
              <a:cs typeface="+mj-cs"/>
            </a:endParaRPr>
          </a:p>
        </p:txBody>
      </p:sp>
      <p:sp>
        <p:nvSpPr>
          <p:cNvPr id="10" name="Text Placeholder 3">
            <a:extLst>
              <a:ext uri="{FF2B5EF4-FFF2-40B4-BE49-F238E27FC236}">
                <a16:creationId xmlns:a16="http://schemas.microsoft.com/office/drawing/2014/main" id="{056FA8F5-E6DB-9824-8888-46FE6D5DC213}"/>
              </a:ext>
            </a:extLst>
          </p:cNvPr>
          <p:cNvSpPr>
            <a:spLocks noGrp="1"/>
          </p:cNvSpPr>
          <p:nvPr>
            <p:ph type="body" sz="half" idx="2"/>
          </p:nvPr>
        </p:nvSpPr>
        <p:spPr>
          <a:xfrm>
            <a:off x="457200" y="1435100"/>
            <a:ext cx="3008313" cy="4691063"/>
          </a:xfrm>
        </p:spPr>
        <p:txBody>
          <a:bodyPr/>
          <a:lstStyle/>
          <a:p>
            <a:r>
              <a:rPr lang="ru-RU" sz="2400" dirty="0">
                <a:effectLst>
                  <a:outerShdw blurRad="38100" dist="38100" dir="2700000" algn="tl">
                    <a:srgbClr val="C0C0C0"/>
                  </a:outerShdw>
                </a:effectLst>
              </a:rPr>
              <a:t>Что учитывать при физической защите</a:t>
            </a:r>
            <a:endParaRPr lang="en-US" sz="2400" dirty="0">
              <a:effectLst>
                <a:outerShdw blurRad="38100" dist="38100" dir="2700000" algn="tl">
                  <a:srgbClr val="C0C0C0"/>
                </a:outerShdw>
              </a:effectLst>
            </a:endParaRPr>
          </a:p>
          <a:p>
            <a:endParaRPr lang="en-US" dirty="0"/>
          </a:p>
        </p:txBody>
      </p:sp>
      <p:sp>
        <p:nvSpPr>
          <p:cNvPr id="2" name="Footer Placeholder 1">
            <a:extLst>
              <a:ext uri="{FF2B5EF4-FFF2-40B4-BE49-F238E27FC236}">
                <a16:creationId xmlns:a16="http://schemas.microsoft.com/office/drawing/2014/main" id="{78E3327B-1CD1-EBF0-5A62-BD6EB2A23308}"/>
              </a:ext>
            </a:extLst>
          </p:cNvPr>
          <p:cNvSpPr>
            <a:spLocks noGrp="1"/>
          </p:cNvSpPr>
          <p:nvPr>
            <p:ph type="ftr" sz="quarter" idx="11"/>
          </p:nvPr>
        </p:nvSpPr>
        <p:spPr>
          <a:xfrm>
            <a:off x="152400" y="6400800"/>
            <a:ext cx="2357438" cy="457200"/>
          </a:xfrm>
        </p:spPr>
        <p:txBody>
          <a:bodyPr>
            <a:normAutofit/>
          </a:bodyPr>
          <a:lstStyle/>
          <a:p>
            <a:pPr>
              <a:spcAft>
                <a:spcPts val="600"/>
              </a:spcAft>
              <a:defRPr/>
            </a:pPr>
            <a:r>
              <a:rPr lang="en-GB" kern="1200" dirty="0">
                <a:latin typeface="Arial" charset="0"/>
                <a:ea typeface="+mn-ea"/>
                <a:cs typeface="Arial" charset="0"/>
              </a:rPr>
              <a:t>Module 5</a:t>
            </a:r>
          </a:p>
        </p:txBody>
      </p:sp>
      <p:graphicFrame>
        <p:nvGraphicFramePr>
          <p:cNvPr id="6" name="Text Placeholder 3">
            <a:extLst>
              <a:ext uri="{FF2B5EF4-FFF2-40B4-BE49-F238E27FC236}">
                <a16:creationId xmlns:a16="http://schemas.microsoft.com/office/drawing/2014/main" id="{034E2E59-DDD2-BE6B-8C2C-DF23BAD5497F}"/>
              </a:ext>
            </a:extLst>
          </p:cNvPr>
          <p:cNvGraphicFramePr/>
          <p:nvPr>
            <p:extLst>
              <p:ext uri="{D42A27DB-BD31-4B8C-83A1-F6EECF244321}">
                <p14:modId xmlns:p14="http://schemas.microsoft.com/office/powerpoint/2010/main" val="3720300534"/>
              </p:ext>
            </p:extLst>
          </p:nvPr>
        </p:nvGraphicFramePr>
        <p:xfrm>
          <a:off x="3575050" y="273050"/>
          <a:ext cx="5111750" cy="58531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539670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70BA4-64FD-7542-8260-A50D2CB022A9}"/>
              </a:ext>
            </a:extLst>
          </p:cNvPr>
          <p:cNvSpPr>
            <a:spLocks noGrp="1"/>
          </p:cNvSpPr>
          <p:nvPr>
            <p:ph type="title"/>
          </p:nvPr>
        </p:nvSpPr>
        <p:spPr>
          <a:xfrm>
            <a:off x="685800" y="1752600"/>
            <a:ext cx="7772400" cy="1362075"/>
          </a:xfrm>
        </p:spPr>
        <p:txBody>
          <a:bodyPr/>
          <a:lstStyle/>
          <a:p>
            <a:r>
              <a:rPr lang="ru-RU" sz="2800" dirty="0"/>
              <a:t>Планирование транспортной безопасности</a:t>
            </a:r>
            <a:br>
              <a:rPr lang="en-US" sz="2800" dirty="0"/>
            </a:br>
            <a:endParaRPr lang="en-US" sz="2800" dirty="0"/>
          </a:p>
        </p:txBody>
      </p:sp>
      <p:sp>
        <p:nvSpPr>
          <p:cNvPr id="3" name="Text Placeholder 2">
            <a:extLst>
              <a:ext uri="{FF2B5EF4-FFF2-40B4-BE49-F238E27FC236}">
                <a16:creationId xmlns:a16="http://schemas.microsoft.com/office/drawing/2014/main" id="{3072251C-DFD4-B8A1-6A06-681DBC339031}"/>
              </a:ext>
            </a:extLst>
          </p:cNvPr>
          <p:cNvSpPr>
            <a:spLocks noGrp="1"/>
          </p:cNvSpPr>
          <p:nvPr>
            <p:ph type="body" idx="1"/>
          </p:nvPr>
        </p:nvSpPr>
        <p:spPr>
          <a:xfrm>
            <a:off x="685800" y="3276600"/>
            <a:ext cx="7772400" cy="1500187"/>
          </a:xfrm>
        </p:spPr>
        <p:txBody>
          <a:bodyPr/>
          <a:lstStyle/>
          <a:p>
            <a:pPr marL="285750" indent="-285750">
              <a:buFont typeface="Arial" panose="020B0604020202020204" pitchFamily="34" charset="0"/>
              <a:buChar char="•"/>
            </a:pPr>
            <a:endParaRPr lang="ru-RU" dirty="0"/>
          </a:p>
          <a:p>
            <a:pPr marL="285750" indent="-285750">
              <a:buFont typeface="Arial" panose="020B0604020202020204" pitchFamily="34" charset="0"/>
              <a:buChar char="•"/>
            </a:pPr>
            <a:r>
              <a:rPr lang="ru-RU" dirty="0"/>
              <a:t>Характеристика региона </a:t>
            </a:r>
          </a:p>
          <a:p>
            <a:pPr marL="285750" indent="-285750">
              <a:buFont typeface="Arial" panose="020B0604020202020204" pitchFamily="34" charset="0"/>
              <a:buChar char="•"/>
            </a:pPr>
            <a:r>
              <a:rPr lang="ru-RU" dirty="0"/>
              <a:t>Маршруты</a:t>
            </a:r>
            <a:endParaRPr lang="en-US" dirty="0"/>
          </a:p>
          <a:p>
            <a:pPr marL="285750" indent="-285750">
              <a:buFont typeface="Arial" panose="020B0604020202020204" pitchFamily="34" charset="0"/>
              <a:buChar char="•"/>
            </a:pPr>
            <a:r>
              <a:rPr lang="ru-RU" dirty="0"/>
              <a:t>Связь и </a:t>
            </a:r>
            <a:r>
              <a:rPr lang="en-US" dirty="0"/>
              <a:t>GPS</a:t>
            </a:r>
          </a:p>
          <a:p>
            <a:pPr marL="285750" indent="-285750">
              <a:buFont typeface="Arial" panose="020B0604020202020204" pitchFamily="34" charset="0"/>
              <a:buChar char="•"/>
            </a:pPr>
            <a:r>
              <a:rPr lang="ru-RU" dirty="0"/>
              <a:t>Грузовая декларация</a:t>
            </a:r>
            <a:endParaRPr lang="en-US" dirty="0"/>
          </a:p>
        </p:txBody>
      </p:sp>
      <p:sp>
        <p:nvSpPr>
          <p:cNvPr id="4" name="Footer Placeholder 3">
            <a:extLst>
              <a:ext uri="{FF2B5EF4-FFF2-40B4-BE49-F238E27FC236}">
                <a16:creationId xmlns:a16="http://schemas.microsoft.com/office/drawing/2014/main" id="{E0670930-4411-D5F0-028D-63EE300161AB}"/>
              </a:ext>
            </a:extLst>
          </p:cNvPr>
          <p:cNvSpPr>
            <a:spLocks noGrp="1"/>
          </p:cNvSpPr>
          <p:nvPr>
            <p:ph type="ftr" sz="quarter" idx="11"/>
          </p:nvPr>
        </p:nvSpPr>
        <p:spPr/>
        <p:txBody>
          <a:bodyPr/>
          <a:lstStyle/>
          <a:p>
            <a:pPr>
              <a:defRPr/>
            </a:pPr>
            <a:r>
              <a:rPr lang="en-GB" dirty="0"/>
              <a:t>Module 5</a:t>
            </a:r>
          </a:p>
        </p:txBody>
      </p:sp>
    </p:spTree>
    <p:extLst>
      <p:ext uri="{BB962C8B-B14F-4D97-AF65-F5344CB8AC3E}">
        <p14:creationId xmlns:p14="http://schemas.microsoft.com/office/powerpoint/2010/main" val="2807398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664318B-9C59-6501-F096-69DA1A12612A}"/>
              </a:ext>
            </a:extLst>
          </p:cNvPr>
          <p:cNvSpPr>
            <a:spLocks noGrp="1"/>
          </p:cNvSpPr>
          <p:nvPr>
            <p:ph type="ftr" sz="quarter" idx="11"/>
          </p:nvPr>
        </p:nvSpPr>
        <p:spPr/>
        <p:txBody>
          <a:bodyPr/>
          <a:lstStyle/>
          <a:p>
            <a:pPr>
              <a:defRPr/>
            </a:pPr>
            <a:r>
              <a:rPr lang="en-GB" dirty="0"/>
              <a:t>Module 5</a:t>
            </a:r>
          </a:p>
        </p:txBody>
      </p:sp>
      <p:pic>
        <p:nvPicPr>
          <p:cNvPr id="3" name="Picture 2" descr="A picture containing orange&#10;&#10;Description automatically generated">
            <a:extLst>
              <a:ext uri="{FF2B5EF4-FFF2-40B4-BE49-F238E27FC236}">
                <a16:creationId xmlns:a16="http://schemas.microsoft.com/office/drawing/2014/main" id="{40485AB8-F3D6-5279-EEA1-F10D084C67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1752600"/>
            <a:ext cx="3325565" cy="2494811"/>
          </a:xfrm>
          <a:prstGeom prst="rect">
            <a:avLst/>
          </a:prstGeom>
        </p:spPr>
      </p:pic>
      <p:pic>
        <p:nvPicPr>
          <p:cNvPr id="4" name="Picture 3" descr="A piece of paper with writing on it&#10;&#10;Description automatically generated with medium confidence">
            <a:extLst>
              <a:ext uri="{FF2B5EF4-FFF2-40B4-BE49-F238E27FC236}">
                <a16:creationId xmlns:a16="http://schemas.microsoft.com/office/drawing/2014/main" id="{19825A3C-C80B-FFE1-17EC-48C67346D30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742710">
            <a:off x="539416" y="3823106"/>
            <a:ext cx="2454752" cy="1841534"/>
          </a:xfrm>
          <a:prstGeom prst="rect">
            <a:avLst/>
          </a:prstGeom>
        </p:spPr>
      </p:pic>
      <p:sp>
        <p:nvSpPr>
          <p:cNvPr id="5" name="TextBox 4">
            <a:extLst>
              <a:ext uri="{FF2B5EF4-FFF2-40B4-BE49-F238E27FC236}">
                <a16:creationId xmlns:a16="http://schemas.microsoft.com/office/drawing/2014/main" id="{1F36E63D-E7BD-DB9C-FFCB-B0302D8AF038}"/>
              </a:ext>
            </a:extLst>
          </p:cNvPr>
          <p:cNvSpPr txBox="1"/>
          <p:nvPr/>
        </p:nvSpPr>
        <p:spPr>
          <a:xfrm>
            <a:off x="3657600" y="1600200"/>
            <a:ext cx="4800600" cy="4847481"/>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ru-RU" sz="2400" dirty="0"/>
              <a:t>Планирование транспортной безопасности должно проводиться для каждого транспортного события</a:t>
            </a:r>
          </a:p>
          <a:p>
            <a:pPr marL="285750" indent="-285750">
              <a:spcAft>
                <a:spcPts val="600"/>
              </a:spcAft>
              <a:buFont typeface="Arial" panose="020B0604020202020204" pitchFamily="34" charset="0"/>
              <a:buChar char="•"/>
            </a:pPr>
            <a:r>
              <a:rPr lang="ru-RU" sz="2400" dirty="0"/>
              <a:t>Сертификаты и регистрации</a:t>
            </a:r>
            <a:endParaRPr lang="en-US" sz="2400" dirty="0"/>
          </a:p>
          <a:p>
            <a:pPr marL="285750" indent="-285750">
              <a:spcAft>
                <a:spcPts val="600"/>
              </a:spcAft>
              <a:buFont typeface="Arial" panose="020B0604020202020204" pitchFamily="34" charset="0"/>
              <a:buChar char="•"/>
            </a:pPr>
            <a:r>
              <a:rPr lang="ru-RU" sz="2400" dirty="0">
                <a:ea typeface="Calibri" panose="020F0502020204030204" pitchFamily="34" charset="0"/>
                <a:cs typeface="Times New Roman" panose="02020603050405020304" pitchFamily="18" charset="0"/>
              </a:rPr>
              <a:t>Грузовые декларации / документы</a:t>
            </a:r>
            <a:endParaRPr lang="en-US" sz="2400" dirty="0">
              <a:ea typeface="Calibri" panose="020F0502020204030204" pitchFamily="34" charset="0"/>
              <a:cs typeface="Times New Roman" panose="02020603050405020304" pitchFamily="18" charset="0"/>
            </a:endParaRPr>
          </a:p>
          <a:p>
            <a:pPr marL="285750" indent="-285750">
              <a:spcAft>
                <a:spcPts val="600"/>
              </a:spcAft>
              <a:buFont typeface="Arial" panose="020B0604020202020204" pitchFamily="34" charset="0"/>
              <a:buChar char="•"/>
            </a:pPr>
            <a:r>
              <a:rPr lang="ru-RU" sz="2400" dirty="0">
                <a:effectLst/>
                <a:ea typeface="Calibri" panose="020F0502020204030204" pitchFamily="34" charset="0"/>
                <a:cs typeface="Times New Roman" panose="02020603050405020304" pitchFamily="18" charset="0"/>
              </a:rPr>
              <a:t>Были ли выполнены требования к обучению?</a:t>
            </a:r>
            <a:endParaRPr lang="en-US" sz="2400" dirty="0">
              <a:effectLst/>
              <a:ea typeface="Calibri" panose="020F0502020204030204" pitchFamily="34" charset="0"/>
              <a:cs typeface="Times New Roman" panose="02020603050405020304" pitchFamily="18" charset="0"/>
            </a:endParaRPr>
          </a:p>
          <a:p>
            <a:pPr marL="285750" indent="-285750">
              <a:spcAft>
                <a:spcPts val="600"/>
              </a:spcAft>
              <a:buFont typeface="Arial" panose="020B0604020202020204" pitchFamily="34" charset="0"/>
              <a:buChar char="•"/>
            </a:pPr>
            <a:r>
              <a:rPr lang="ru-RU" sz="2400" dirty="0">
                <a:cs typeface="Times New Roman" panose="02020603050405020304" pitchFamily="18" charset="0"/>
              </a:rPr>
              <a:t>Лицензии и разрешения надзорных органов</a:t>
            </a:r>
            <a:endParaRPr lang="en-US" sz="2000" dirty="0"/>
          </a:p>
          <a:p>
            <a:endParaRPr lang="en-US" sz="2000" dirty="0"/>
          </a:p>
        </p:txBody>
      </p:sp>
      <p:sp>
        <p:nvSpPr>
          <p:cNvPr id="7" name="TextBox 6">
            <a:extLst>
              <a:ext uri="{FF2B5EF4-FFF2-40B4-BE49-F238E27FC236}">
                <a16:creationId xmlns:a16="http://schemas.microsoft.com/office/drawing/2014/main" id="{4030E26B-9282-6B92-FC78-00D4197C0505}"/>
              </a:ext>
            </a:extLst>
          </p:cNvPr>
          <p:cNvSpPr txBox="1"/>
          <p:nvPr/>
        </p:nvSpPr>
        <p:spPr>
          <a:xfrm>
            <a:off x="457200" y="914400"/>
            <a:ext cx="7696200" cy="523220"/>
          </a:xfrm>
          <a:prstGeom prst="rect">
            <a:avLst/>
          </a:prstGeom>
          <a:noFill/>
        </p:spPr>
        <p:txBody>
          <a:bodyPr wrap="square">
            <a:spAutoFit/>
          </a:bodyPr>
          <a:lstStyle/>
          <a:p>
            <a:r>
              <a:rPr lang="ru-RU" sz="2800" i="0" dirty="0">
                <a:latin typeface="+mj-lt"/>
              </a:rPr>
              <a:t>Планирование транспортной безопасности </a:t>
            </a:r>
            <a:endParaRPr lang="en-US" sz="2800" dirty="0"/>
          </a:p>
        </p:txBody>
      </p:sp>
    </p:spTree>
    <p:extLst>
      <p:ext uri="{BB962C8B-B14F-4D97-AF65-F5344CB8AC3E}">
        <p14:creationId xmlns:p14="http://schemas.microsoft.com/office/powerpoint/2010/main" val="29344229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8656A93-80C8-7832-6C7D-D6A22A916658}"/>
              </a:ext>
            </a:extLst>
          </p:cNvPr>
          <p:cNvSpPr txBox="1"/>
          <p:nvPr/>
        </p:nvSpPr>
        <p:spPr>
          <a:xfrm>
            <a:off x="304800" y="914400"/>
            <a:ext cx="8604250" cy="457200"/>
          </a:xfrm>
          <a:prstGeom prst="rect">
            <a:avLst/>
          </a:prstGeom>
        </p:spPr>
        <p:txBody>
          <a:bodyPr rtlCol="0">
            <a:normAutofit fontScale="77500" lnSpcReduction="20000"/>
          </a:bodyPr>
          <a:lstStyle/>
          <a:p>
            <a:pPr algn="ctr" eaLnBrk="0" hangingPunct="0">
              <a:spcAft>
                <a:spcPts val="600"/>
              </a:spcAft>
            </a:pPr>
            <a:r>
              <a:rPr lang="ru-RU" sz="3000" b="1" dirty="0">
                <a:solidFill>
                  <a:srgbClr val="000066"/>
                </a:solidFill>
                <a:effectLst>
                  <a:outerShdw blurRad="38100" dist="38100" dir="2700000" algn="tl">
                    <a:srgbClr val="C0C0C0"/>
                  </a:outerShdw>
                </a:effectLst>
                <a:latin typeface="+mj-lt"/>
                <a:ea typeface="+mj-ea"/>
                <a:cs typeface="+mj-cs"/>
              </a:rPr>
              <a:t>Планирование маршрута для международных перевозок</a:t>
            </a:r>
            <a:endParaRPr lang="en-US" sz="3000" b="1" dirty="0">
              <a:solidFill>
                <a:srgbClr val="000066"/>
              </a:solidFill>
              <a:effectLst>
                <a:outerShdw blurRad="38100" dist="38100" dir="2700000" algn="tl">
                  <a:srgbClr val="C0C0C0"/>
                </a:outerShdw>
              </a:effectLst>
              <a:latin typeface="+mj-lt"/>
              <a:ea typeface="+mj-ea"/>
              <a:cs typeface="+mj-cs"/>
            </a:endParaRPr>
          </a:p>
        </p:txBody>
      </p:sp>
      <p:sp>
        <p:nvSpPr>
          <p:cNvPr id="4" name="TextBox 3">
            <a:extLst>
              <a:ext uri="{FF2B5EF4-FFF2-40B4-BE49-F238E27FC236}">
                <a16:creationId xmlns:a16="http://schemas.microsoft.com/office/drawing/2014/main" id="{00EA0E95-E295-35FD-4D29-27D081F3AD2B}"/>
              </a:ext>
            </a:extLst>
          </p:cNvPr>
          <p:cNvSpPr txBox="1"/>
          <p:nvPr/>
        </p:nvSpPr>
        <p:spPr>
          <a:xfrm>
            <a:off x="304800" y="1447800"/>
            <a:ext cx="4378325" cy="4775200"/>
          </a:xfrm>
          <a:prstGeom prst="rect">
            <a:avLst/>
          </a:prstGeom>
        </p:spPr>
        <p:txBody>
          <a:bodyPr rtlCol="0">
            <a:normAutofit fontScale="92500"/>
          </a:bodyPr>
          <a:lstStyle/>
          <a:p>
            <a:pPr marL="742950" lvl="1" indent="-285750" eaLnBrk="0" hangingPunct="0">
              <a:lnSpc>
                <a:spcPct val="90000"/>
              </a:lnSpc>
              <a:spcBef>
                <a:spcPct val="20000"/>
              </a:spcBef>
              <a:buClr>
                <a:schemeClr val="tx1"/>
              </a:buClr>
              <a:buSzPct val="150000"/>
              <a:buFont typeface="Arial" panose="020B0604020202020204" pitchFamily="34" charset="0"/>
              <a:buChar char="•"/>
            </a:pPr>
            <a:r>
              <a:rPr lang="ru-RU" sz="2200" b="1" dirty="0">
                <a:solidFill>
                  <a:srgbClr val="000066"/>
                </a:solidFill>
                <a:latin typeface="+mn-lt"/>
              </a:rPr>
              <a:t>Опишите регион транспортировки</a:t>
            </a:r>
          </a:p>
          <a:p>
            <a:pPr marL="1200150" lvl="2" indent="-285750" eaLnBrk="0" hangingPunct="0">
              <a:lnSpc>
                <a:spcPct val="90000"/>
              </a:lnSpc>
              <a:spcBef>
                <a:spcPct val="20000"/>
              </a:spcBef>
              <a:buClr>
                <a:schemeClr val="tx1"/>
              </a:buClr>
              <a:buSzPct val="150000"/>
              <a:buFont typeface="Arial" panose="020B0604020202020204" pitchFamily="34" charset="0"/>
              <a:buChar char="•"/>
            </a:pPr>
            <a:r>
              <a:rPr lang="ru-RU" sz="2200" b="1" dirty="0">
                <a:solidFill>
                  <a:srgbClr val="000066"/>
                </a:solidFill>
                <a:latin typeface="+mn-lt"/>
              </a:rPr>
              <a:t>География</a:t>
            </a:r>
          </a:p>
          <a:p>
            <a:pPr marL="1200150" lvl="2" indent="-285750" eaLnBrk="0" hangingPunct="0">
              <a:lnSpc>
                <a:spcPct val="90000"/>
              </a:lnSpc>
              <a:spcBef>
                <a:spcPct val="20000"/>
              </a:spcBef>
              <a:buClr>
                <a:schemeClr val="tx1"/>
              </a:buClr>
              <a:buSzPct val="150000"/>
              <a:buFont typeface="Arial" panose="020B0604020202020204" pitchFamily="34" charset="0"/>
              <a:buChar char="•"/>
            </a:pPr>
            <a:r>
              <a:rPr lang="ru-RU" sz="2200" b="1" dirty="0">
                <a:solidFill>
                  <a:srgbClr val="000066"/>
                </a:solidFill>
                <a:latin typeface="+mn-lt"/>
              </a:rPr>
              <a:t>Инфраструктура</a:t>
            </a:r>
            <a:endParaRPr lang="en-US" sz="2200" b="1" dirty="0">
              <a:solidFill>
                <a:srgbClr val="000066"/>
              </a:solidFill>
              <a:latin typeface="+mn-lt"/>
            </a:endParaRPr>
          </a:p>
          <a:p>
            <a:pPr marL="1200150" lvl="2" indent="-285750" eaLnBrk="0" hangingPunct="0">
              <a:lnSpc>
                <a:spcPct val="90000"/>
              </a:lnSpc>
              <a:spcBef>
                <a:spcPct val="20000"/>
              </a:spcBef>
              <a:buClr>
                <a:schemeClr val="tx1"/>
              </a:buClr>
              <a:buSzPct val="150000"/>
              <a:buFont typeface="Arial" panose="020B0604020202020204" pitchFamily="34" charset="0"/>
              <a:buChar char="•"/>
            </a:pPr>
            <a:r>
              <a:rPr lang="ru-RU" sz="2200" b="1" dirty="0">
                <a:solidFill>
                  <a:srgbClr val="000066"/>
                </a:solidFill>
                <a:latin typeface="+mn-lt"/>
              </a:rPr>
              <a:t>Преступность и угрозы</a:t>
            </a:r>
            <a:endParaRPr lang="en-US" sz="2200" b="1" dirty="0">
              <a:solidFill>
                <a:srgbClr val="000066"/>
              </a:solidFill>
              <a:latin typeface="+mn-lt"/>
            </a:endParaRPr>
          </a:p>
          <a:p>
            <a:pPr marL="742950" lvl="1" indent="-285750" eaLnBrk="0" hangingPunct="0">
              <a:lnSpc>
                <a:spcPct val="90000"/>
              </a:lnSpc>
              <a:spcBef>
                <a:spcPct val="20000"/>
              </a:spcBef>
              <a:buClr>
                <a:schemeClr val="tx1"/>
              </a:buClr>
              <a:buSzPct val="150000"/>
              <a:buFont typeface="Arial" panose="020B0604020202020204" pitchFamily="34" charset="0"/>
              <a:buChar char="•"/>
            </a:pPr>
            <a:r>
              <a:rPr lang="ru-RU" sz="2200" b="1" dirty="0">
                <a:solidFill>
                  <a:srgbClr val="000066"/>
                </a:solidFill>
                <a:latin typeface="+mn-lt"/>
              </a:rPr>
              <a:t>Основные и альтернативные маршруты</a:t>
            </a:r>
            <a:endParaRPr lang="en-US" sz="2200" b="1" dirty="0">
              <a:solidFill>
                <a:srgbClr val="000066"/>
              </a:solidFill>
              <a:latin typeface="+mn-lt"/>
            </a:endParaRPr>
          </a:p>
          <a:p>
            <a:pPr marL="1200150" lvl="2" indent="-285750" eaLnBrk="0" hangingPunct="0">
              <a:lnSpc>
                <a:spcPct val="90000"/>
              </a:lnSpc>
              <a:spcBef>
                <a:spcPct val="20000"/>
              </a:spcBef>
              <a:buClr>
                <a:schemeClr val="tx1"/>
              </a:buClr>
              <a:buSzPct val="150000"/>
              <a:buFont typeface="Arial" panose="020B0604020202020204" pitchFamily="34" charset="0"/>
              <a:buChar char="•"/>
            </a:pPr>
            <a:r>
              <a:rPr lang="ru-RU" sz="2200" b="1" dirty="0">
                <a:solidFill>
                  <a:srgbClr val="000066"/>
                </a:solidFill>
                <a:latin typeface="+mn-lt"/>
              </a:rPr>
              <a:t>Предпочтительный пункт пересечения границы</a:t>
            </a:r>
          </a:p>
          <a:p>
            <a:pPr marL="1200150" lvl="2" indent="-285750" eaLnBrk="0" hangingPunct="0">
              <a:lnSpc>
                <a:spcPct val="90000"/>
              </a:lnSpc>
              <a:spcBef>
                <a:spcPct val="20000"/>
              </a:spcBef>
              <a:buClr>
                <a:schemeClr val="tx1"/>
              </a:buClr>
              <a:buSzPct val="150000"/>
              <a:buFont typeface="Arial" panose="020B0604020202020204" pitchFamily="34" charset="0"/>
              <a:buChar char="•"/>
            </a:pPr>
            <a:r>
              <a:rPr lang="ru-RU" sz="2200" b="1" dirty="0">
                <a:solidFill>
                  <a:srgbClr val="000066"/>
                </a:solidFill>
                <a:latin typeface="+mn-lt"/>
              </a:rPr>
              <a:t>Места дозаправки </a:t>
            </a:r>
          </a:p>
          <a:p>
            <a:pPr marL="1200150" lvl="2" indent="-285750" eaLnBrk="0" hangingPunct="0">
              <a:lnSpc>
                <a:spcPct val="90000"/>
              </a:lnSpc>
              <a:spcBef>
                <a:spcPct val="20000"/>
              </a:spcBef>
              <a:buClr>
                <a:schemeClr val="tx1"/>
              </a:buClr>
              <a:buSzPct val="150000"/>
              <a:buFont typeface="Arial" panose="020B0604020202020204" pitchFamily="34" charset="0"/>
              <a:buChar char="•"/>
            </a:pPr>
            <a:r>
              <a:rPr lang="ru-RU" sz="2200" b="1" dirty="0">
                <a:solidFill>
                  <a:srgbClr val="000066"/>
                </a:solidFill>
                <a:latin typeface="+mn-lt"/>
              </a:rPr>
              <a:t>Разрешения в транзитных государствах</a:t>
            </a:r>
            <a:endParaRPr lang="en-US" sz="2200" b="1" dirty="0">
              <a:solidFill>
                <a:srgbClr val="000066"/>
              </a:solidFill>
              <a:latin typeface="+mn-lt"/>
            </a:endParaRPr>
          </a:p>
        </p:txBody>
      </p:sp>
      <p:pic>
        <p:nvPicPr>
          <p:cNvPr id="5" name="Picture 4" descr="Six pins pointed on several spots on a road map">
            <a:extLst>
              <a:ext uri="{FF2B5EF4-FFF2-40B4-BE49-F238E27FC236}">
                <a16:creationId xmlns:a16="http://schemas.microsoft.com/office/drawing/2014/main" id="{2A275ED7-0308-0F0E-4D85-8045F3F14E4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8267" r="22662" b="2"/>
          <a:stretch/>
        </p:blipFill>
        <p:spPr>
          <a:xfrm>
            <a:off x="4683125" y="1447800"/>
            <a:ext cx="4225925" cy="4775200"/>
          </a:xfrm>
          <a:prstGeom prst="rect">
            <a:avLst/>
          </a:prstGeom>
          <a:noFill/>
        </p:spPr>
      </p:pic>
      <p:sp>
        <p:nvSpPr>
          <p:cNvPr id="2" name="Footer Placeholder 1">
            <a:extLst>
              <a:ext uri="{FF2B5EF4-FFF2-40B4-BE49-F238E27FC236}">
                <a16:creationId xmlns:a16="http://schemas.microsoft.com/office/drawing/2014/main" id="{6DEDEBA2-1E49-F711-555A-9C33194ABC61}"/>
              </a:ext>
            </a:extLst>
          </p:cNvPr>
          <p:cNvSpPr>
            <a:spLocks noGrp="1"/>
          </p:cNvSpPr>
          <p:nvPr>
            <p:ph type="ftr" sz="quarter" idx="11"/>
          </p:nvPr>
        </p:nvSpPr>
        <p:spPr>
          <a:xfrm>
            <a:off x="152400" y="6400800"/>
            <a:ext cx="2357438" cy="457200"/>
          </a:xfrm>
        </p:spPr>
        <p:txBody>
          <a:bodyPr>
            <a:normAutofit/>
          </a:bodyPr>
          <a:lstStyle/>
          <a:p>
            <a:pPr>
              <a:spcAft>
                <a:spcPts val="600"/>
              </a:spcAft>
              <a:defRPr/>
            </a:pPr>
            <a:r>
              <a:rPr lang="en-GB" kern="1200" dirty="0">
                <a:latin typeface="Arial" charset="0"/>
                <a:ea typeface="+mn-ea"/>
                <a:cs typeface="Arial" charset="0"/>
              </a:rPr>
              <a:t>Module 5</a:t>
            </a:r>
          </a:p>
        </p:txBody>
      </p:sp>
    </p:spTree>
    <p:extLst>
      <p:ext uri="{BB962C8B-B14F-4D97-AF65-F5344CB8AC3E}">
        <p14:creationId xmlns:p14="http://schemas.microsoft.com/office/powerpoint/2010/main" val="35242949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3">
            <a:extLst>
              <a:ext uri="{FF2B5EF4-FFF2-40B4-BE49-F238E27FC236}">
                <a16:creationId xmlns:a16="http://schemas.microsoft.com/office/drawing/2014/main" id="{BCA2C7C1-DB4A-2BF8-781B-17D77DA8151D}"/>
              </a:ext>
            </a:extLst>
          </p:cNvPr>
          <p:cNvSpPr txBox="1">
            <a:spLocks/>
          </p:cNvSpPr>
          <p:nvPr/>
        </p:nvSpPr>
        <p:spPr>
          <a:xfrm>
            <a:off x="268288" y="762000"/>
            <a:ext cx="8604250" cy="533400"/>
          </a:xfrm>
          <a:prstGeom prst="rect">
            <a:avLst/>
          </a:prstGeom>
        </p:spPr>
        <p:txBody>
          <a:bodyPr>
            <a:normAutofit fontScale="92500"/>
          </a:bodyPr>
          <a:lstStyle>
            <a:lvl1pPr marL="342900" indent="-342900" algn="l" rtl="0" eaLnBrk="0" fontAlgn="base" hangingPunct="0">
              <a:spcBef>
                <a:spcPct val="20000"/>
              </a:spcBef>
              <a:spcAft>
                <a:spcPct val="0"/>
              </a:spcAft>
              <a:buClr>
                <a:schemeClr val="tx1"/>
              </a:buClr>
              <a:buSzPct val="150000"/>
              <a:buChar char="•"/>
              <a:defRPr sz="2800" b="1">
                <a:solidFill>
                  <a:srgbClr val="000066"/>
                </a:solidFill>
                <a:latin typeface="+mn-lt"/>
                <a:ea typeface="+mn-ea"/>
                <a:cs typeface="+mn-cs"/>
              </a:defRPr>
            </a:lvl1pPr>
            <a:lvl2pPr marL="742950" indent="-285750" algn="l" rtl="0" eaLnBrk="0" fontAlgn="base" hangingPunct="0">
              <a:spcBef>
                <a:spcPct val="20000"/>
              </a:spcBef>
              <a:spcAft>
                <a:spcPct val="0"/>
              </a:spcAft>
              <a:buClr>
                <a:schemeClr val="tx1"/>
              </a:buClr>
              <a:buSzPct val="150000"/>
              <a:buChar char="•"/>
              <a:defRPr sz="2400" b="1">
                <a:solidFill>
                  <a:srgbClr val="000066"/>
                </a:solidFill>
                <a:latin typeface="+mn-lt"/>
              </a:defRPr>
            </a:lvl2pPr>
            <a:lvl3pPr marL="1162050" indent="-247650" algn="l" rtl="0" eaLnBrk="0" fontAlgn="base" hangingPunct="0">
              <a:spcBef>
                <a:spcPct val="20000"/>
              </a:spcBef>
              <a:spcAft>
                <a:spcPct val="0"/>
              </a:spcAft>
              <a:buClr>
                <a:schemeClr val="tx1"/>
              </a:buClr>
              <a:buSzPct val="150000"/>
              <a:buChar char="•"/>
              <a:defRPr sz="2400" b="1">
                <a:solidFill>
                  <a:srgbClr val="000066"/>
                </a:solidFill>
                <a:latin typeface="+mn-lt"/>
              </a:defRPr>
            </a:lvl3pPr>
            <a:lvl4pPr marL="1630363" indent="-277813" algn="l" rtl="0" eaLnBrk="0" fontAlgn="base" hangingPunct="0">
              <a:spcBef>
                <a:spcPct val="20000"/>
              </a:spcBef>
              <a:spcAft>
                <a:spcPct val="0"/>
              </a:spcAft>
              <a:buClr>
                <a:schemeClr val="tx1"/>
              </a:buClr>
              <a:buSzPct val="150000"/>
              <a:buChar char="•"/>
              <a:defRPr sz="2400" b="1">
                <a:solidFill>
                  <a:srgbClr val="000066"/>
                </a:solidFill>
                <a:latin typeface="+mn-lt"/>
              </a:defRPr>
            </a:lvl4pPr>
            <a:lvl5pPr marL="2087563" indent="-228600" algn="l" rtl="0" eaLnBrk="0" fontAlgn="base" hangingPunct="0">
              <a:spcBef>
                <a:spcPct val="20000"/>
              </a:spcBef>
              <a:spcAft>
                <a:spcPct val="0"/>
              </a:spcAft>
              <a:buClr>
                <a:schemeClr val="tx1"/>
              </a:buClr>
              <a:buSzPct val="150000"/>
              <a:buChar char="•"/>
              <a:defRPr sz="2400" b="1">
                <a:solidFill>
                  <a:srgbClr val="000066"/>
                </a:solidFill>
                <a:latin typeface="+mn-lt"/>
              </a:defRPr>
            </a:lvl5pPr>
            <a:lvl6pPr marL="2544763" indent="-228600" algn="l" rtl="0" fontAlgn="base">
              <a:spcBef>
                <a:spcPct val="20000"/>
              </a:spcBef>
              <a:spcAft>
                <a:spcPct val="0"/>
              </a:spcAft>
              <a:buClr>
                <a:schemeClr val="tx1"/>
              </a:buClr>
              <a:buSzPct val="150000"/>
              <a:buChar char="•"/>
              <a:defRPr sz="2400" b="1">
                <a:solidFill>
                  <a:srgbClr val="000066"/>
                </a:solidFill>
                <a:latin typeface="+mn-lt"/>
              </a:defRPr>
            </a:lvl6pPr>
            <a:lvl7pPr marL="3001963" indent="-228600" algn="l" rtl="0" fontAlgn="base">
              <a:spcBef>
                <a:spcPct val="20000"/>
              </a:spcBef>
              <a:spcAft>
                <a:spcPct val="0"/>
              </a:spcAft>
              <a:buClr>
                <a:schemeClr val="tx1"/>
              </a:buClr>
              <a:buSzPct val="150000"/>
              <a:buChar char="•"/>
              <a:defRPr sz="2400" b="1">
                <a:solidFill>
                  <a:srgbClr val="000066"/>
                </a:solidFill>
                <a:latin typeface="+mn-lt"/>
              </a:defRPr>
            </a:lvl7pPr>
            <a:lvl8pPr marL="3459163" indent="-228600" algn="l" rtl="0" fontAlgn="base">
              <a:spcBef>
                <a:spcPct val="20000"/>
              </a:spcBef>
              <a:spcAft>
                <a:spcPct val="0"/>
              </a:spcAft>
              <a:buClr>
                <a:schemeClr val="tx1"/>
              </a:buClr>
              <a:buSzPct val="150000"/>
              <a:buChar char="•"/>
              <a:defRPr sz="2400" b="1">
                <a:solidFill>
                  <a:srgbClr val="000066"/>
                </a:solidFill>
                <a:latin typeface="+mn-lt"/>
              </a:defRPr>
            </a:lvl8pPr>
            <a:lvl9pPr marL="3916363" indent="-228600" algn="l" rtl="0" fontAlgn="base">
              <a:spcBef>
                <a:spcPct val="20000"/>
              </a:spcBef>
              <a:spcAft>
                <a:spcPct val="0"/>
              </a:spcAft>
              <a:buClr>
                <a:schemeClr val="tx1"/>
              </a:buClr>
              <a:buSzPct val="150000"/>
              <a:buChar char="•"/>
              <a:defRPr sz="2400" b="1">
                <a:solidFill>
                  <a:srgbClr val="000066"/>
                </a:solidFill>
                <a:latin typeface="+mn-lt"/>
              </a:defRPr>
            </a:lvl9pPr>
          </a:lstStyle>
          <a:p>
            <a:pPr marL="0" indent="0" algn="ctr">
              <a:spcBef>
                <a:spcPct val="0"/>
              </a:spcBef>
              <a:spcAft>
                <a:spcPts val="600"/>
              </a:spcAft>
              <a:buNone/>
            </a:pPr>
            <a:r>
              <a:rPr lang="ru-RU" sz="3000" b="1" kern="0" dirty="0">
                <a:effectLst>
                  <a:outerShdw blurRad="38100" dist="38100" dir="2700000" algn="tl">
                    <a:srgbClr val="C0C0C0"/>
                  </a:outerShdw>
                </a:effectLst>
                <a:latin typeface="+mj-lt"/>
                <a:ea typeface="+mj-ea"/>
                <a:cs typeface="+mj-cs"/>
              </a:rPr>
              <a:t>Ключевые элементы планирования маршрута</a:t>
            </a:r>
            <a:endParaRPr lang="en-US" sz="3000" b="1" kern="0" dirty="0">
              <a:effectLst>
                <a:outerShdw blurRad="38100" dist="38100" dir="2700000" algn="tl">
                  <a:srgbClr val="C0C0C0"/>
                </a:outerShdw>
              </a:effectLst>
              <a:latin typeface="+mj-lt"/>
              <a:ea typeface="+mj-ea"/>
              <a:cs typeface="+mj-cs"/>
            </a:endParaRPr>
          </a:p>
        </p:txBody>
      </p:sp>
      <p:pic>
        <p:nvPicPr>
          <p:cNvPr id="5" name="Picture 4" descr="A picture containing road, outdoor, tree, sky&#10;&#10;Description automatically generated">
            <a:extLst>
              <a:ext uri="{FF2B5EF4-FFF2-40B4-BE49-F238E27FC236}">
                <a16:creationId xmlns:a16="http://schemas.microsoft.com/office/drawing/2014/main" id="{ECA47E9D-FB68-0E41-B3E1-64ED71D495D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3779" r="20071" b="3"/>
          <a:stretch/>
        </p:blipFill>
        <p:spPr>
          <a:xfrm>
            <a:off x="533400" y="1447800"/>
            <a:ext cx="3997325" cy="4516887"/>
          </a:xfrm>
          <a:prstGeom prst="rect">
            <a:avLst/>
          </a:prstGeom>
          <a:noFill/>
        </p:spPr>
      </p:pic>
      <p:sp>
        <p:nvSpPr>
          <p:cNvPr id="4" name="TextBox 3">
            <a:extLst>
              <a:ext uri="{FF2B5EF4-FFF2-40B4-BE49-F238E27FC236}">
                <a16:creationId xmlns:a16="http://schemas.microsoft.com/office/drawing/2014/main" id="{CED55370-4B46-AEE2-E316-D6B46F7A3CA3}"/>
              </a:ext>
            </a:extLst>
          </p:cNvPr>
          <p:cNvSpPr txBox="1"/>
          <p:nvPr/>
        </p:nvSpPr>
        <p:spPr>
          <a:xfrm>
            <a:off x="4683125" y="1447800"/>
            <a:ext cx="4225925" cy="4775200"/>
          </a:xfrm>
          <a:prstGeom prst="rect">
            <a:avLst/>
          </a:prstGeom>
        </p:spPr>
        <p:txBody>
          <a:bodyPr rtlCol="0">
            <a:normAutofit lnSpcReduction="10000"/>
          </a:bodyPr>
          <a:lstStyle/>
          <a:p>
            <a:pPr eaLnBrk="0" hangingPunct="0">
              <a:lnSpc>
                <a:spcPct val="90000"/>
              </a:lnSpc>
              <a:spcBef>
                <a:spcPct val="20000"/>
              </a:spcBef>
              <a:buClr>
                <a:schemeClr val="tx1"/>
              </a:buClr>
              <a:buSzPct val="150000"/>
            </a:pPr>
            <a:r>
              <a:rPr lang="ru-RU" sz="2000" b="1" dirty="0">
                <a:solidFill>
                  <a:srgbClr val="000066"/>
                </a:solidFill>
                <a:latin typeface="+mn-lt"/>
              </a:rPr>
              <a:t>Важные аспекты, которые необходимо учитывать</a:t>
            </a:r>
            <a:r>
              <a:rPr lang="en-US" sz="2000" b="1" dirty="0">
                <a:solidFill>
                  <a:srgbClr val="000066"/>
                </a:solidFill>
                <a:latin typeface="+mn-lt"/>
              </a:rPr>
              <a:t>:</a:t>
            </a:r>
          </a:p>
          <a:p>
            <a:pPr eaLnBrk="0" hangingPunct="0">
              <a:lnSpc>
                <a:spcPct val="90000"/>
              </a:lnSpc>
              <a:spcBef>
                <a:spcPct val="20000"/>
              </a:spcBef>
              <a:buClr>
                <a:schemeClr val="tx1"/>
              </a:buClr>
              <a:buSzPct val="150000"/>
              <a:buChar char="•"/>
            </a:pPr>
            <a:endParaRPr lang="en-US" sz="2000" b="1" dirty="0">
              <a:solidFill>
                <a:srgbClr val="000066"/>
              </a:solidFill>
              <a:latin typeface="+mn-lt"/>
            </a:endParaRPr>
          </a:p>
          <a:p>
            <a:pPr marL="742950" lvl="1" indent="-285750" eaLnBrk="0" hangingPunct="0">
              <a:lnSpc>
                <a:spcPct val="90000"/>
              </a:lnSpc>
              <a:spcBef>
                <a:spcPct val="20000"/>
              </a:spcBef>
              <a:buClr>
                <a:schemeClr val="tx1"/>
              </a:buClr>
              <a:buSzPct val="150000"/>
              <a:buFont typeface="Arial" panose="020B0604020202020204" pitchFamily="34" charset="0"/>
              <a:buChar char="•"/>
            </a:pPr>
            <a:r>
              <a:rPr lang="ru-RU" sz="2000" b="1" dirty="0">
                <a:solidFill>
                  <a:srgbClr val="000066"/>
                </a:solidFill>
                <a:effectLst/>
                <a:latin typeface="+mn-lt"/>
              </a:rPr>
              <a:t>Резервные средства связи и отслеживание </a:t>
            </a:r>
            <a:r>
              <a:rPr lang="en-US" sz="2000" b="1" dirty="0">
                <a:solidFill>
                  <a:srgbClr val="000066"/>
                </a:solidFill>
                <a:effectLst/>
                <a:latin typeface="+mn-lt"/>
              </a:rPr>
              <a:t>GPS</a:t>
            </a:r>
            <a:endParaRPr lang="ru-RU" sz="2000" b="1" dirty="0">
              <a:solidFill>
                <a:srgbClr val="000066"/>
              </a:solidFill>
              <a:effectLst/>
              <a:latin typeface="+mn-lt"/>
            </a:endParaRPr>
          </a:p>
          <a:p>
            <a:pPr marL="742950" lvl="1" indent="-285750" eaLnBrk="0" hangingPunct="0">
              <a:lnSpc>
                <a:spcPct val="90000"/>
              </a:lnSpc>
              <a:spcBef>
                <a:spcPct val="20000"/>
              </a:spcBef>
              <a:buClr>
                <a:schemeClr val="tx1"/>
              </a:buClr>
              <a:buSzPct val="150000"/>
              <a:buFont typeface="Arial" panose="020B0604020202020204" pitchFamily="34" charset="0"/>
              <a:buChar char="•"/>
            </a:pPr>
            <a:r>
              <a:rPr lang="ru-RU" sz="2000" b="1" dirty="0">
                <a:solidFill>
                  <a:srgbClr val="000066"/>
                </a:solidFill>
                <a:effectLst/>
                <a:latin typeface="+mn-lt"/>
              </a:rPr>
              <a:t>Контрольные пункты для Центра управления транспортом (ЦУТ)</a:t>
            </a:r>
            <a:endParaRPr lang="en-US" sz="2000" b="1" dirty="0">
              <a:solidFill>
                <a:srgbClr val="000066"/>
              </a:solidFill>
              <a:effectLst/>
              <a:latin typeface="+mn-lt"/>
            </a:endParaRPr>
          </a:p>
          <a:p>
            <a:pPr marL="742950" lvl="1" indent="-285750" eaLnBrk="0" hangingPunct="0">
              <a:lnSpc>
                <a:spcPct val="90000"/>
              </a:lnSpc>
              <a:spcBef>
                <a:spcPct val="20000"/>
              </a:spcBef>
              <a:buClr>
                <a:schemeClr val="tx1"/>
              </a:buClr>
              <a:buSzPct val="150000"/>
              <a:buFont typeface="Arial" panose="020B0604020202020204" pitchFamily="34" charset="0"/>
              <a:buChar char="•"/>
            </a:pPr>
            <a:r>
              <a:rPr lang="ru-RU" sz="2000" b="1" dirty="0">
                <a:solidFill>
                  <a:srgbClr val="000066"/>
                </a:solidFill>
                <a:latin typeface="+mn-lt"/>
              </a:rPr>
              <a:t>Безопасные убежища</a:t>
            </a:r>
            <a:endParaRPr lang="en-US" sz="2000" b="1" dirty="0">
              <a:solidFill>
                <a:srgbClr val="000066"/>
              </a:solidFill>
              <a:latin typeface="+mn-lt"/>
            </a:endParaRPr>
          </a:p>
          <a:p>
            <a:pPr marL="742950" lvl="1" indent="-285750" eaLnBrk="0" hangingPunct="0">
              <a:lnSpc>
                <a:spcPct val="90000"/>
              </a:lnSpc>
              <a:spcBef>
                <a:spcPct val="20000"/>
              </a:spcBef>
              <a:buClr>
                <a:schemeClr val="tx1"/>
              </a:buClr>
              <a:buSzPct val="150000"/>
              <a:buFont typeface="Arial" panose="020B0604020202020204" pitchFamily="34" charset="0"/>
              <a:buChar char="•"/>
            </a:pPr>
            <a:r>
              <a:rPr lang="ru-RU" sz="2000" b="1" dirty="0">
                <a:solidFill>
                  <a:srgbClr val="000066"/>
                </a:solidFill>
                <a:latin typeface="+mn-lt"/>
              </a:rPr>
              <a:t>Месторасположения служб экстренной помощи, больниц, эвакуаторов и других служб экстренного реагирования по маршруту следования</a:t>
            </a:r>
            <a:endParaRPr lang="en-US" sz="2000" b="1" dirty="0">
              <a:solidFill>
                <a:srgbClr val="000066"/>
              </a:solidFill>
              <a:latin typeface="+mn-lt"/>
            </a:endParaRPr>
          </a:p>
        </p:txBody>
      </p:sp>
      <p:sp>
        <p:nvSpPr>
          <p:cNvPr id="2" name="Footer Placeholder 1">
            <a:extLst>
              <a:ext uri="{FF2B5EF4-FFF2-40B4-BE49-F238E27FC236}">
                <a16:creationId xmlns:a16="http://schemas.microsoft.com/office/drawing/2014/main" id="{2413512E-9453-829F-9A1E-DC5177C2FF94}"/>
              </a:ext>
            </a:extLst>
          </p:cNvPr>
          <p:cNvSpPr>
            <a:spLocks noGrp="1"/>
          </p:cNvSpPr>
          <p:nvPr>
            <p:ph type="ftr" sz="quarter" idx="11"/>
          </p:nvPr>
        </p:nvSpPr>
        <p:spPr>
          <a:xfrm>
            <a:off x="152400" y="6400800"/>
            <a:ext cx="2357438" cy="457200"/>
          </a:xfrm>
        </p:spPr>
        <p:txBody>
          <a:bodyPr>
            <a:normAutofit/>
          </a:bodyPr>
          <a:lstStyle/>
          <a:p>
            <a:pPr>
              <a:spcAft>
                <a:spcPts val="600"/>
              </a:spcAft>
              <a:defRPr/>
            </a:pPr>
            <a:r>
              <a:rPr lang="en-GB" kern="1200" dirty="0">
                <a:latin typeface="Arial" charset="0"/>
                <a:ea typeface="+mn-ea"/>
                <a:cs typeface="Arial" charset="0"/>
              </a:rPr>
              <a:t>Module 5</a:t>
            </a:r>
          </a:p>
        </p:txBody>
      </p:sp>
    </p:spTree>
    <p:extLst>
      <p:ext uri="{BB962C8B-B14F-4D97-AF65-F5344CB8AC3E}">
        <p14:creationId xmlns:p14="http://schemas.microsoft.com/office/powerpoint/2010/main" val="35989402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lice car red lights in night time">
            <a:extLst>
              <a:ext uri="{FF2B5EF4-FFF2-40B4-BE49-F238E27FC236}">
                <a16:creationId xmlns:a16="http://schemas.microsoft.com/office/drawing/2014/main" id="{EE07F7D2-0632-E5D7-0145-63FD8D25E3D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6567" r="771" b="-1"/>
          <a:stretch/>
        </p:blipFill>
        <p:spPr>
          <a:xfrm>
            <a:off x="4572000" y="1414589"/>
            <a:ext cx="4114800" cy="4711574"/>
          </a:xfrm>
          <a:prstGeom prst="rect">
            <a:avLst/>
          </a:prstGeom>
          <a:noFill/>
        </p:spPr>
      </p:pic>
      <p:sp>
        <p:nvSpPr>
          <p:cNvPr id="3" name="Text Placeholder 3">
            <a:extLst>
              <a:ext uri="{FF2B5EF4-FFF2-40B4-BE49-F238E27FC236}">
                <a16:creationId xmlns:a16="http://schemas.microsoft.com/office/drawing/2014/main" id="{E8E88FCF-E40A-FA21-6A13-00841CC4A17D}"/>
              </a:ext>
            </a:extLst>
          </p:cNvPr>
          <p:cNvSpPr txBox="1">
            <a:spLocks/>
          </p:cNvSpPr>
          <p:nvPr/>
        </p:nvSpPr>
        <p:spPr>
          <a:xfrm>
            <a:off x="457200" y="1435100"/>
            <a:ext cx="3962400" cy="4691063"/>
          </a:xfrm>
          <a:prstGeom prst="rect">
            <a:avLst/>
          </a:prstGeom>
        </p:spPr>
        <p:txBody>
          <a:bodyPr>
            <a:normAutofit lnSpcReduction="10000"/>
          </a:bodyPr>
          <a:lstStyle>
            <a:lvl1pPr marL="342900" indent="-342900" algn="l" rtl="0" eaLnBrk="0" fontAlgn="base" hangingPunct="0">
              <a:spcBef>
                <a:spcPct val="20000"/>
              </a:spcBef>
              <a:spcAft>
                <a:spcPct val="0"/>
              </a:spcAft>
              <a:buClr>
                <a:schemeClr val="tx1"/>
              </a:buClr>
              <a:buSzPct val="150000"/>
              <a:buChar char="•"/>
              <a:defRPr sz="2800" b="1">
                <a:solidFill>
                  <a:srgbClr val="000066"/>
                </a:solidFill>
                <a:latin typeface="+mn-lt"/>
                <a:ea typeface="+mn-ea"/>
                <a:cs typeface="+mn-cs"/>
              </a:defRPr>
            </a:lvl1pPr>
            <a:lvl2pPr marL="742950" indent="-285750" algn="l" rtl="0" eaLnBrk="0" fontAlgn="base" hangingPunct="0">
              <a:spcBef>
                <a:spcPct val="20000"/>
              </a:spcBef>
              <a:spcAft>
                <a:spcPct val="0"/>
              </a:spcAft>
              <a:buClr>
                <a:schemeClr val="tx1"/>
              </a:buClr>
              <a:buSzPct val="150000"/>
              <a:buChar char="•"/>
              <a:defRPr sz="2400" b="1">
                <a:solidFill>
                  <a:srgbClr val="000066"/>
                </a:solidFill>
                <a:latin typeface="+mn-lt"/>
              </a:defRPr>
            </a:lvl2pPr>
            <a:lvl3pPr marL="1162050" indent="-247650" algn="l" rtl="0" eaLnBrk="0" fontAlgn="base" hangingPunct="0">
              <a:spcBef>
                <a:spcPct val="20000"/>
              </a:spcBef>
              <a:spcAft>
                <a:spcPct val="0"/>
              </a:spcAft>
              <a:buClr>
                <a:schemeClr val="tx1"/>
              </a:buClr>
              <a:buSzPct val="150000"/>
              <a:buChar char="•"/>
              <a:defRPr sz="2400" b="1">
                <a:solidFill>
                  <a:srgbClr val="000066"/>
                </a:solidFill>
                <a:latin typeface="+mn-lt"/>
              </a:defRPr>
            </a:lvl3pPr>
            <a:lvl4pPr marL="1630363" indent="-277813" algn="l" rtl="0" eaLnBrk="0" fontAlgn="base" hangingPunct="0">
              <a:spcBef>
                <a:spcPct val="20000"/>
              </a:spcBef>
              <a:spcAft>
                <a:spcPct val="0"/>
              </a:spcAft>
              <a:buClr>
                <a:schemeClr val="tx1"/>
              </a:buClr>
              <a:buSzPct val="150000"/>
              <a:buChar char="•"/>
              <a:defRPr sz="2400" b="1">
                <a:solidFill>
                  <a:srgbClr val="000066"/>
                </a:solidFill>
                <a:latin typeface="+mn-lt"/>
              </a:defRPr>
            </a:lvl4pPr>
            <a:lvl5pPr marL="2087563" indent="-228600" algn="l" rtl="0" eaLnBrk="0" fontAlgn="base" hangingPunct="0">
              <a:spcBef>
                <a:spcPct val="20000"/>
              </a:spcBef>
              <a:spcAft>
                <a:spcPct val="0"/>
              </a:spcAft>
              <a:buClr>
                <a:schemeClr val="tx1"/>
              </a:buClr>
              <a:buSzPct val="150000"/>
              <a:buChar char="•"/>
              <a:defRPr sz="2400" b="1">
                <a:solidFill>
                  <a:srgbClr val="000066"/>
                </a:solidFill>
                <a:latin typeface="+mn-lt"/>
              </a:defRPr>
            </a:lvl5pPr>
            <a:lvl6pPr marL="2544763" indent="-228600" algn="l" rtl="0" fontAlgn="base">
              <a:spcBef>
                <a:spcPct val="20000"/>
              </a:spcBef>
              <a:spcAft>
                <a:spcPct val="0"/>
              </a:spcAft>
              <a:buClr>
                <a:schemeClr val="tx1"/>
              </a:buClr>
              <a:buSzPct val="150000"/>
              <a:buChar char="•"/>
              <a:defRPr sz="2400" b="1">
                <a:solidFill>
                  <a:srgbClr val="000066"/>
                </a:solidFill>
                <a:latin typeface="+mn-lt"/>
              </a:defRPr>
            </a:lvl6pPr>
            <a:lvl7pPr marL="3001963" indent="-228600" algn="l" rtl="0" fontAlgn="base">
              <a:spcBef>
                <a:spcPct val="20000"/>
              </a:spcBef>
              <a:spcAft>
                <a:spcPct val="0"/>
              </a:spcAft>
              <a:buClr>
                <a:schemeClr val="tx1"/>
              </a:buClr>
              <a:buSzPct val="150000"/>
              <a:buChar char="•"/>
              <a:defRPr sz="2400" b="1">
                <a:solidFill>
                  <a:srgbClr val="000066"/>
                </a:solidFill>
                <a:latin typeface="+mn-lt"/>
              </a:defRPr>
            </a:lvl7pPr>
            <a:lvl8pPr marL="3459163" indent="-228600" algn="l" rtl="0" fontAlgn="base">
              <a:spcBef>
                <a:spcPct val="20000"/>
              </a:spcBef>
              <a:spcAft>
                <a:spcPct val="0"/>
              </a:spcAft>
              <a:buClr>
                <a:schemeClr val="tx1"/>
              </a:buClr>
              <a:buSzPct val="150000"/>
              <a:buChar char="•"/>
              <a:defRPr sz="2400" b="1">
                <a:solidFill>
                  <a:srgbClr val="000066"/>
                </a:solidFill>
                <a:latin typeface="+mn-lt"/>
              </a:defRPr>
            </a:lvl8pPr>
            <a:lvl9pPr marL="3916363" indent="-228600" algn="l" rtl="0" fontAlgn="base">
              <a:spcBef>
                <a:spcPct val="20000"/>
              </a:spcBef>
              <a:spcAft>
                <a:spcPct val="0"/>
              </a:spcAft>
              <a:buClr>
                <a:schemeClr val="tx1"/>
              </a:buClr>
              <a:buSzPct val="150000"/>
              <a:buChar char="•"/>
              <a:defRPr sz="2400" b="1">
                <a:solidFill>
                  <a:srgbClr val="000066"/>
                </a:solidFill>
                <a:latin typeface="+mn-lt"/>
              </a:defRPr>
            </a:lvl9pPr>
          </a:lstStyle>
          <a:p>
            <a:r>
              <a:rPr lang="ru-RU" sz="1600" b="1" kern="0" dirty="0">
                <a:latin typeface="+mn-lt"/>
                <a:ea typeface="+mn-ea"/>
                <a:cs typeface="+mn-cs"/>
              </a:rPr>
              <a:t>Планы действий в нештатной ситуации включают действия, которые должны предприниматься в случае несанкционированного выноса или саботажа </a:t>
            </a:r>
          </a:p>
          <a:p>
            <a:endParaRPr lang="en-US" sz="1600" b="1" kern="0" dirty="0">
              <a:latin typeface="+mn-lt"/>
              <a:ea typeface="+mn-ea"/>
              <a:cs typeface="+mn-cs"/>
            </a:endParaRPr>
          </a:p>
          <a:p>
            <a:r>
              <a:rPr lang="ru-RU" sz="1600" kern="0" dirty="0"/>
              <a:t>Включают альтернативные маршруты</a:t>
            </a:r>
          </a:p>
          <a:p>
            <a:endParaRPr lang="en-US" sz="1600" b="1" kern="0" dirty="0">
              <a:latin typeface="+mn-lt"/>
              <a:ea typeface="+mn-ea"/>
              <a:cs typeface="+mn-cs"/>
            </a:endParaRPr>
          </a:p>
          <a:p>
            <a:r>
              <a:rPr lang="ru-RU" sz="1600" b="1" kern="0" dirty="0">
                <a:latin typeface="+mn-lt"/>
                <a:ea typeface="+mn-ea"/>
                <a:cs typeface="+mn-cs"/>
              </a:rPr>
              <a:t>Стратегия сил реагирования </a:t>
            </a:r>
            <a:endParaRPr lang="en-US" sz="1600" b="1" kern="0" dirty="0">
              <a:latin typeface="+mn-lt"/>
              <a:ea typeface="+mn-ea"/>
              <a:cs typeface="+mn-cs"/>
            </a:endParaRPr>
          </a:p>
          <a:p>
            <a:endParaRPr lang="en-US" sz="1600" kern="0" dirty="0"/>
          </a:p>
          <a:p>
            <a:r>
              <a:rPr lang="ru-RU" sz="1600" b="1" kern="0" dirty="0">
                <a:latin typeface="+mn-lt"/>
                <a:ea typeface="+mn-ea"/>
                <a:cs typeface="+mn-cs"/>
              </a:rPr>
              <a:t>Трансграничное реагирование/обмен информацией</a:t>
            </a:r>
            <a:endParaRPr lang="en-US" sz="1600" b="1" kern="0" dirty="0">
              <a:latin typeface="+mn-lt"/>
              <a:ea typeface="+mn-ea"/>
              <a:cs typeface="+mn-cs"/>
            </a:endParaRPr>
          </a:p>
          <a:p>
            <a:endParaRPr lang="en-US" sz="1600" kern="0" dirty="0"/>
          </a:p>
          <a:p>
            <a:r>
              <a:rPr lang="ru-RU" sz="1600" b="1" kern="0" dirty="0">
                <a:latin typeface="+mn-lt"/>
                <a:ea typeface="+mn-ea"/>
                <a:cs typeface="+mn-cs"/>
              </a:rPr>
              <a:t>Международные соглашения о реагировании</a:t>
            </a:r>
            <a:endParaRPr lang="en-US" sz="1600" b="1" kern="0" dirty="0">
              <a:latin typeface="+mn-lt"/>
              <a:ea typeface="+mn-ea"/>
              <a:cs typeface="+mn-cs"/>
            </a:endParaRPr>
          </a:p>
        </p:txBody>
      </p:sp>
      <p:sp>
        <p:nvSpPr>
          <p:cNvPr id="2" name="Footer Placeholder 1">
            <a:extLst>
              <a:ext uri="{FF2B5EF4-FFF2-40B4-BE49-F238E27FC236}">
                <a16:creationId xmlns:a16="http://schemas.microsoft.com/office/drawing/2014/main" id="{26800481-CCBC-72B9-19AF-0A6D0C9CB3BB}"/>
              </a:ext>
            </a:extLst>
          </p:cNvPr>
          <p:cNvSpPr>
            <a:spLocks noGrp="1"/>
          </p:cNvSpPr>
          <p:nvPr>
            <p:ph type="ftr" sz="quarter" idx="11"/>
          </p:nvPr>
        </p:nvSpPr>
        <p:spPr>
          <a:xfrm>
            <a:off x="6400800" y="6248400"/>
            <a:ext cx="2357438" cy="457200"/>
          </a:xfrm>
        </p:spPr>
        <p:txBody>
          <a:bodyPr>
            <a:normAutofit/>
          </a:bodyPr>
          <a:lstStyle/>
          <a:p>
            <a:pPr>
              <a:spcAft>
                <a:spcPts val="600"/>
              </a:spcAft>
              <a:defRPr/>
            </a:pPr>
            <a:r>
              <a:rPr lang="ru-RU" kern="1200" dirty="0">
                <a:latin typeface="Arial" charset="0"/>
                <a:ea typeface="+mn-ea"/>
                <a:cs typeface="Arial" charset="0"/>
              </a:rPr>
              <a:t>Модуль</a:t>
            </a:r>
            <a:r>
              <a:rPr lang="en-GB" kern="1200" dirty="0">
                <a:latin typeface="Arial" charset="0"/>
                <a:ea typeface="+mn-ea"/>
                <a:cs typeface="Arial" charset="0"/>
              </a:rPr>
              <a:t> 5</a:t>
            </a:r>
          </a:p>
        </p:txBody>
      </p:sp>
      <p:sp>
        <p:nvSpPr>
          <p:cNvPr id="4" name="Title 1">
            <a:extLst>
              <a:ext uri="{FF2B5EF4-FFF2-40B4-BE49-F238E27FC236}">
                <a16:creationId xmlns:a16="http://schemas.microsoft.com/office/drawing/2014/main" id="{5A3E34A2-B20A-CA14-E32E-C817CABA9841}"/>
              </a:ext>
            </a:extLst>
          </p:cNvPr>
          <p:cNvSpPr txBox="1">
            <a:spLocks/>
          </p:cNvSpPr>
          <p:nvPr/>
        </p:nvSpPr>
        <p:spPr>
          <a:xfrm>
            <a:off x="170656" y="274766"/>
            <a:ext cx="8516144" cy="1162050"/>
          </a:xfrm>
          <a:prstGeom prst="rect">
            <a:avLst/>
          </a:prstGeom>
        </p:spPr>
        <p:txBody>
          <a:bodyPr anchor="b">
            <a:normAutofit/>
          </a:bodyPr>
          <a:lstStyle>
            <a:lvl1pPr algn="ctr" rtl="0" eaLnBrk="0" fontAlgn="base" hangingPunct="0">
              <a:spcBef>
                <a:spcPct val="0"/>
              </a:spcBef>
              <a:spcAft>
                <a:spcPct val="0"/>
              </a:spcAft>
              <a:defRPr sz="3000" b="1">
                <a:solidFill>
                  <a:srgbClr val="000066"/>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000" b="1">
                <a:solidFill>
                  <a:srgbClr val="000066"/>
                </a:solidFill>
                <a:effectLst>
                  <a:outerShdw blurRad="38100" dist="38100" dir="2700000" algn="tl">
                    <a:srgbClr val="C0C0C0"/>
                  </a:outerShdw>
                </a:effectLst>
                <a:latin typeface="Arial" charset="0"/>
              </a:defRPr>
            </a:lvl2pPr>
            <a:lvl3pPr algn="ctr" rtl="0" eaLnBrk="0" fontAlgn="base" hangingPunct="0">
              <a:spcBef>
                <a:spcPct val="0"/>
              </a:spcBef>
              <a:spcAft>
                <a:spcPct val="0"/>
              </a:spcAft>
              <a:defRPr sz="3000" b="1">
                <a:solidFill>
                  <a:srgbClr val="000066"/>
                </a:solidFill>
                <a:effectLst>
                  <a:outerShdw blurRad="38100" dist="38100" dir="2700000" algn="tl">
                    <a:srgbClr val="C0C0C0"/>
                  </a:outerShdw>
                </a:effectLst>
                <a:latin typeface="Arial" charset="0"/>
              </a:defRPr>
            </a:lvl3pPr>
            <a:lvl4pPr algn="ctr" rtl="0" eaLnBrk="0" fontAlgn="base" hangingPunct="0">
              <a:spcBef>
                <a:spcPct val="0"/>
              </a:spcBef>
              <a:spcAft>
                <a:spcPct val="0"/>
              </a:spcAft>
              <a:defRPr sz="3000" b="1">
                <a:solidFill>
                  <a:srgbClr val="000066"/>
                </a:solidFill>
                <a:effectLst>
                  <a:outerShdw blurRad="38100" dist="38100" dir="2700000" algn="tl">
                    <a:srgbClr val="C0C0C0"/>
                  </a:outerShdw>
                </a:effectLst>
                <a:latin typeface="Arial" charset="0"/>
              </a:defRPr>
            </a:lvl4pPr>
            <a:lvl5pPr algn="ctr" rtl="0" eaLnBrk="0" fontAlgn="base" hangingPunct="0">
              <a:spcBef>
                <a:spcPct val="0"/>
              </a:spcBef>
              <a:spcAft>
                <a:spcPct val="0"/>
              </a:spcAft>
              <a:defRPr sz="3000" b="1">
                <a:solidFill>
                  <a:srgbClr val="000066"/>
                </a:solidFill>
                <a:effectLst>
                  <a:outerShdw blurRad="38100" dist="38100" dir="2700000" algn="tl">
                    <a:srgbClr val="C0C0C0"/>
                  </a:outerShdw>
                </a:effectLst>
                <a:latin typeface="Arial" charset="0"/>
              </a:defRPr>
            </a:lvl5pPr>
            <a:lvl6pPr marL="457200" algn="ctr" rtl="0" fontAlgn="base">
              <a:spcBef>
                <a:spcPct val="0"/>
              </a:spcBef>
              <a:spcAft>
                <a:spcPct val="0"/>
              </a:spcAft>
              <a:defRPr sz="3000" b="1">
                <a:solidFill>
                  <a:srgbClr val="000066"/>
                </a:solidFill>
                <a:effectLst>
                  <a:outerShdw blurRad="38100" dist="38100" dir="2700000" algn="tl">
                    <a:srgbClr val="C0C0C0"/>
                  </a:outerShdw>
                </a:effectLst>
                <a:latin typeface="Arial" charset="0"/>
              </a:defRPr>
            </a:lvl6pPr>
            <a:lvl7pPr marL="914400" algn="ctr" rtl="0" fontAlgn="base">
              <a:spcBef>
                <a:spcPct val="0"/>
              </a:spcBef>
              <a:spcAft>
                <a:spcPct val="0"/>
              </a:spcAft>
              <a:defRPr sz="3000" b="1">
                <a:solidFill>
                  <a:srgbClr val="000066"/>
                </a:solidFill>
                <a:effectLst>
                  <a:outerShdw blurRad="38100" dist="38100" dir="2700000" algn="tl">
                    <a:srgbClr val="C0C0C0"/>
                  </a:outerShdw>
                </a:effectLst>
                <a:latin typeface="Arial" charset="0"/>
              </a:defRPr>
            </a:lvl7pPr>
            <a:lvl8pPr marL="1371600" algn="ctr" rtl="0" fontAlgn="base">
              <a:spcBef>
                <a:spcPct val="0"/>
              </a:spcBef>
              <a:spcAft>
                <a:spcPct val="0"/>
              </a:spcAft>
              <a:defRPr sz="3000" b="1">
                <a:solidFill>
                  <a:srgbClr val="000066"/>
                </a:solidFill>
                <a:effectLst>
                  <a:outerShdw blurRad="38100" dist="38100" dir="2700000" algn="tl">
                    <a:srgbClr val="C0C0C0"/>
                  </a:outerShdw>
                </a:effectLst>
                <a:latin typeface="Arial" charset="0"/>
              </a:defRPr>
            </a:lvl8pPr>
            <a:lvl9pPr marL="1828800" algn="ctr" rtl="0" fontAlgn="base">
              <a:spcBef>
                <a:spcPct val="0"/>
              </a:spcBef>
              <a:spcAft>
                <a:spcPct val="0"/>
              </a:spcAft>
              <a:defRPr sz="3000" b="1">
                <a:solidFill>
                  <a:srgbClr val="000066"/>
                </a:solidFill>
                <a:effectLst>
                  <a:outerShdw blurRad="38100" dist="38100" dir="2700000" algn="tl">
                    <a:srgbClr val="C0C0C0"/>
                  </a:outerShdw>
                </a:effectLst>
                <a:latin typeface="Arial" charset="0"/>
              </a:defRPr>
            </a:lvl9pPr>
          </a:lstStyle>
          <a:p>
            <a:pPr algn="l">
              <a:spcAft>
                <a:spcPts val="600"/>
              </a:spcAft>
            </a:pPr>
            <a:r>
              <a:rPr lang="ru-RU" sz="2800" b="1" kern="0" dirty="0">
                <a:effectLst>
                  <a:outerShdw blurRad="38100" dist="38100" dir="2700000" algn="tl">
                    <a:srgbClr val="C0C0C0"/>
                  </a:outerShdw>
                </a:effectLst>
                <a:latin typeface="+mj-lt"/>
                <a:ea typeface="+mj-ea"/>
                <a:cs typeface="+mj-cs"/>
              </a:rPr>
              <a:t>Планирование на случай нештатной ситуации</a:t>
            </a:r>
            <a:endParaRPr lang="en-US" sz="2800" b="1" kern="0" dirty="0">
              <a:effectLst>
                <a:outerShdw blurRad="38100" dist="38100" dir="2700000" algn="tl">
                  <a:srgbClr val="C0C0C0"/>
                </a:outerShdw>
              </a:effectLst>
              <a:latin typeface="+mj-lt"/>
              <a:ea typeface="+mj-ea"/>
              <a:cs typeface="+mj-cs"/>
            </a:endParaRPr>
          </a:p>
        </p:txBody>
      </p:sp>
    </p:spTree>
    <p:extLst>
      <p:ext uri="{BB962C8B-B14F-4D97-AF65-F5344CB8AC3E}">
        <p14:creationId xmlns:p14="http://schemas.microsoft.com/office/powerpoint/2010/main" val="7014307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3145EBC-2E0D-80AE-1F83-EE56869CF9D9}"/>
              </a:ext>
            </a:extLst>
          </p:cNvPr>
          <p:cNvSpPr txBox="1">
            <a:spLocks/>
          </p:cNvSpPr>
          <p:nvPr/>
        </p:nvSpPr>
        <p:spPr>
          <a:xfrm>
            <a:off x="457200" y="273050"/>
            <a:ext cx="3008313" cy="1162050"/>
          </a:xfrm>
          <a:prstGeom prst="rect">
            <a:avLst/>
          </a:prstGeom>
        </p:spPr>
        <p:txBody>
          <a:bodyPr anchor="b">
            <a:normAutofit/>
          </a:bodyPr>
          <a:lstStyle>
            <a:lvl1pPr algn="ctr" rtl="0" eaLnBrk="0" fontAlgn="base" hangingPunct="0">
              <a:spcBef>
                <a:spcPct val="0"/>
              </a:spcBef>
              <a:spcAft>
                <a:spcPct val="0"/>
              </a:spcAft>
              <a:defRPr sz="3000" b="1">
                <a:solidFill>
                  <a:srgbClr val="000066"/>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000" b="1">
                <a:solidFill>
                  <a:srgbClr val="000066"/>
                </a:solidFill>
                <a:effectLst>
                  <a:outerShdw blurRad="38100" dist="38100" dir="2700000" algn="tl">
                    <a:srgbClr val="C0C0C0"/>
                  </a:outerShdw>
                </a:effectLst>
                <a:latin typeface="Arial" charset="0"/>
              </a:defRPr>
            </a:lvl2pPr>
            <a:lvl3pPr algn="ctr" rtl="0" eaLnBrk="0" fontAlgn="base" hangingPunct="0">
              <a:spcBef>
                <a:spcPct val="0"/>
              </a:spcBef>
              <a:spcAft>
                <a:spcPct val="0"/>
              </a:spcAft>
              <a:defRPr sz="3000" b="1">
                <a:solidFill>
                  <a:srgbClr val="000066"/>
                </a:solidFill>
                <a:effectLst>
                  <a:outerShdw blurRad="38100" dist="38100" dir="2700000" algn="tl">
                    <a:srgbClr val="C0C0C0"/>
                  </a:outerShdw>
                </a:effectLst>
                <a:latin typeface="Arial" charset="0"/>
              </a:defRPr>
            </a:lvl3pPr>
            <a:lvl4pPr algn="ctr" rtl="0" eaLnBrk="0" fontAlgn="base" hangingPunct="0">
              <a:spcBef>
                <a:spcPct val="0"/>
              </a:spcBef>
              <a:spcAft>
                <a:spcPct val="0"/>
              </a:spcAft>
              <a:defRPr sz="3000" b="1">
                <a:solidFill>
                  <a:srgbClr val="000066"/>
                </a:solidFill>
                <a:effectLst>
                  <a:outerShdw blurRad="38100" dist="38100" dir="2700000" algn="tl">
                    <a:srgbClr val="C0C0C0"/>
                  </a:outerShdw>
                </a:effectLst>
                <a:latin typeface="Arial" charset="0"/>
              </a:defRPr>
            </a:lvl4pPr>
            <a:lvl5pPr algn="ctr" rtl="0" eaLnBrk="0" fontAlgn="base" hangingPunct="0">
              <a:spcBef>
                <a:spcPct val="0"/>
              </a:spcBef>
              <a:spcAft>
                <a:spcPct val="0"/>
              </a:spcAft>
              <a:defRPr sz="3000" b="1">
                <a:solidFill>
                  <a:srgbClr val="000066"/>
                </a:solidFill>
                <a:effectLst>
                  <a:outerShdw blurRad="38100" dist="38100" dir="2700000" algn="tl">
                    <a:srgbClr val="C0C0C0"/>
                  </a:outerShdw>
                </a:effectLst>
                <a:latin typeface="Arial" charset="0"/>
              </a:defRPr>
            </a:lvl5pPr>
            <a:lvl6pPr marL="457200" algn="ctr" rtl="0" fontAlgn="base">
              <a:spcBef>
                <a:spcPct val="0"/>
              </a:spcBef>
              <a:spcAft>
                <a:spcPct val="0"/>
              </a:spcAft>
              <a:defRPr sz="3000" b="1">
                <a:solidFill>
                  <a:srgbClr val="000066"/>
                </a:solidFill>
                <a:effectLst>
                  <a:outerShdw blurRad="38100" dist="38100" dir="2700000" algn="tl">
                    <a:srgbClr val="C0C0C0"/>
                  </a:outerShdw>
                </a:effectLst>
                <a:latin typeface="Arial" charset="0"/>
              </a:defRPr>
            </a:lvl6pPr>
            <a:lvl7pPr marL="914400" algn="ctr" rtl="0" fontAlgn="base">
              <a:spcBef>
                <a:spcPct val="0"/>
              </a:spcBef>
              <a:spcAft>
                <a:spcPct val="0"/>
              </a:spcAft>
              <a:defRPr sz="3000" b="1">
                <a:solidFill>
                  <a:srgbClr val="000066"/>
                </a:solidFill>
                <a:effectLst>
                  <a:outerShdw blurRad="38100" dist="38100" dir="2700000" algn="tl">
                    <a:srgbClr val="C0C0C0"/>
                  </a:outerShdw>
                </a:effectLst>
                <a:latin typeface="Arial" charset="0"/>
              </a:defRPr>
            </a:lvl7pPr>
            <a:lvl8pPr marL="1371600" algn="ctr" rtl="0" fontAlgn="base">
              <a:spcBef>
                <a:spcPct val="0"/>
              </a:spcBef>
              <a:spcAft>
                <a:spcPct val="0"/>
              </a:spcAft>
              <a:defRPr sz="3000" b="1">
                <a:solidFill>
                  <a:srgbClr val="000066"/>
                </a:solidFill>
                <a:effectLst>
                  <a:outerShdw blurRad="38100" dist="38100" dir="2700000" algn="tl">
                    <a:srgbClr val="C0C0C0"/>
                  </a:outerShdw>
                </a:effectLst>
                <a:latin typeface="Arial" charset="0"/>
              </a:defRPr>
            </a:lvl8pPr>
            <a:lvl9pPr marL="1828800" algn="ctr" rtl="0" fontAlgn="base">
              <a:spcBef>
                <a:spcPct val="0"/>
              </a:spcBef>
              <a:spcAft>
                <a:spcPct val="0"/>
              </a:spcAft>
              <a:defRPr sz="3000" b="1">
                <a:solidFill>
                  <a:srgbClr val="000066"/>
                </a:solidFill>
                <a:effectLst>
                  <a:outerShdw blurRad="38100" dist="38100" dir="2700000" algn="tl">
                    <a:srgbClr val="C0C0C0"/>
                  </a:outerShdw>
                </a:effectLst>
                <a:latin typeface="Arial" charset="0"/>
              </a:defRPr>
            </a:lvl9pPr>
          </a:lstStyle>
          <a:p>
            <a:pPr algn="l">
              <a:spcAft>
                <a:spcPts val="600"/>
              </a:spcAft>
            </a:pPr>
            <a:endParaRPr lang="en-US" sz="2000" b="1" kern="0" dirty="0">
              <a:effectLst>
                <a:outerShdw blurRad="38100" dist="38100" dir="2700000" algn="tl">
                  <a:srgbClr val="C0C0C0"/>
                </a:outerShdw>
              </a:effectLst>
              <a:latin typeface="+mj-lt"/>
              <a:ea typeface="+mj-ea"/>
              <a:cs typeface="+mj-cs"/>
            </a:endParaRPr>
          </a:p>
        </p:txBody>
      </p:sp>
      <p:sp>
        <p:nvSpPr>
          <p:cNvPr id="10" name="Text Placeholder 3">
            <a:extLst>
              <a:ext uri="{FF2B5EF4-FFF2-40B4-BE49-F238E27FC236}">
                <a16:creationId xmlns:a16="http://schemas.microsoft.com/office/drawing/2014/main" id="{04A1AAF0-5D0C-4153-A024-C11E149088CA}"/>
              </a:ext>
            </a:extLst>
          </p:cNvPr>
          <p:cNvSpPr>
            <a:spLocks noGrp="1"/>
          </p:cNvSpPr>
          <p:nvPr>
            <p:ph type="body" sz="half" idx="2"/>
          </p:nvPr>
        </p:nvSpPr>
        <p:spPr>
          <a:xfrm>
            <a:off x="457200" y="1524000"/>
            <a:ext cx="3008313" cy="4602163"/>
          </a:xfrm>
        </p:spPr>
        <p:txBody>
          <a:bodyPr/>
          <a:lstStyle/>
          <a:p>
            <a:r>
              <a:rPr lang="ru-RU" sz="2000" dirty="0">
                <a:effectLst>
                  <a:outerShdw blurRad="38100" dist="38100" dir="2700000" algn="tl">
                    <a:srgbClr val="C0C0C0"/>
                  </a:outerShdw>
                </a:effectLst>
              </a:rPr>
              <a:t>Обнаружение и возвращение пропавшего или украденного материала</a:t>
            </a:r>
            <a:endParaRPr lang="en-US" sz="2000" dirty="0">
              <a:effectLst>
                <a:outerShdw blurRad="38100" dist="38100" dir="2700000" algn="tl">
                  <a:srgbClr val="C0C0C0"/>
                </a:outerShdw>
              </a:effectLst>
            </a:endParaRPr>
          </a:p>
          <a:p>
            <a:endParaRPr lang="en-US" dirty="0"/>
          </a:p>
        </p:txBody>
      </p:sp>
      <p:sp>
        <p:nvSpPr>
          <p:cNvPr id="2" name="Footer Placeholder 1">
            <a:extLst>
              <a:ext uri="{FF2B5EF4-FFF2-40B4-BE49-F238E27FC236}">
                <a16:creationId xmlns:a16="http://schemas.microsoft.com/office/drawing/2014/main" id="{82A16312-C31C-6A9B-2079-9A87A4856C62}"/>
              </a:ext>
            </a:extLst>
          </p:cNvPr>
          <p:cNvSpPr>
            <a:spLocks noGrp="1"/>
          </p:cNvSpPr>
          <p:nvPr>
            <p:ph type="ftr" sz="quarter" idx="11"/>
          </p:nvPr>
        </p:nvSpPr>
        <p:spPr>
          <a:xfrm>
            <a:off x="152400" y="6400800"/>
            <a:ext cx="2357438" cy="457200"/>
          </a:xfrm>
        </p:spPr>
        <p:txBody>
          <a:bodyPr>
            <a:normAutofit/>
          </a:bodyPr>
          <a:lstStyle/>
          <a:p>
            <a:pPr>
              <a:spcAft>
                <a:spcPts val="600"/>
              </a:spcAft>
              <a:defRPr/>
            </a:pPr>
            <a:r>
              <a:rPr lang="en-GB" kern="1200" dirty="0">
                <a:latin typeface="Arial" charset="0"/>
                <a:ea typeface="+mn-ea"/>
                <a:cs typeface="Arial" charset="0"/>
              </a:rPr>
              <a:t>Module 5</a:t>
            </a:r>
          </a:p>
        </p:txBody>
      </p:sp>
      <p:graphicFrame>
        <p:nvGraphicFramePr>
          <p:cNvPr id="6" name="Text Placeholder 3">
            <a:extLst>
              <a:ext uri="{FF2B5EF4-FFF2-40B4-BE49-F238E27FC236}">
                <a16:creationId xmlns:a16="http://schemas.microsoft.com/office/drawing/2014/main" id="{88976BA2-F48E-ACF8-C6AF-866DEBA76F3E}"/>
              </a:ext>
            </a:extLst>
          </p:cNvPr>
          <p:cNvGraphicFramePr/>
          <p:nvPr>
            <p:extLst>
              <p:ext uri="{D42A27DB-BD31-4B8C-83A1-F6EECF244321}">
                <p14:modId xmlns:p14="http://schemas.microsoft.com/office/powerpoint/2010/main" val="3592413546"/>
              </p:ext>
            </p:extLst>
          </p:nvPr>
        </p:nvGraphicFramePr>
        <p:xfrm>
          <a:off x="3575050" y="273050"/>
          <a:ext cx="5111750" cy="58531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156673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18362-F067-6982-E985-0D0457937D5C}"/>
              </a:ext>
            </a:extLst>
          </p:cNvPr>
          <p:cNvSpPr>
            <a:spLocks noGrp="1"/>
          </p:cNvSpPr>
          <p:nvPr>
            <p:ph type="title"/>
          </p:nvPr>
        </p:nvSpPr>
        <p:spPr>
          <a:xfrm>
            <a:off x="457200" y="609600"/>
            <a:ext cx="7772400" cy="1362075"/>
          </a:xfrm>
        </p:spPr>
        <p:txBody>
          <a:bodyPr/>
          <a:lstStyle/>
          <a:p>
            <a:pPr algn="r"/>
            <a:r>
              <a:rPr lang="ru-RU" sz="2400" dirty="0"/>
              <a:t>Вопросы, возникающие при </a:t>
            </a:r>
            <a:br>
              <a:rPr lang="ru-RU" sz="2400" dirty="0"/>
            </a:br>
            <a:r>
              <a:rPr lang="ru-RU" sz="2400" dirty="0"/>
              <a:t>пересечении международных границ</a:t>
            </a:r>
            <a:endParaRPr lang="en-US" sz="2400" dirty="0"/>
          </a:p>
        </p:txBody>
      </p:sp>
      <p:sp>
        <p:nvSpPr>
          <p:cNvPr id="4" name="Footer Placeholder 3">
            <a:extLst>
              <a:ext uri="{FF2B5EF4-FFF2-40B4-BE49-F238E27FC236}">
                <a16:creationId xmlns:a16="http://schemas.microsoft.com/office/drawing/2014/main" id="{55DB91A8-8377-179E-39E4-3E11D13BC98F}"/>
              </a:ext>
            </a:extLst>
          </p:cNvPr>
          <p:cNvSpPr>
            <a:spLocks noGrp="1"/>
          </p:cNvSpPr>
          <p:nvPr>
            <p:ph type="ftr" sz="quarter" idx="11"/>
          </p:nvPr>
        </p:nvSpPr>
        <p:spPr/>
        <p:txBody>
          <a:bodyPr/>
          <a:lstStyle/>
          <a:p>
            <a:pPr>
              <a:defRPr/>
            </a:pPr>
            <a:r>
              <a:rPr lang="en-GB" dirty="0"/>
              <a:t>Module 5</a:t>
            </a:r>
          </a:p>
        </p:txBody>
      </p:sp>
      <p:sp>
        <p:nvSpPr>
          <p:cNvPr id="5" name="Text Placeholder 4">
            <a:extLst>
              <a:ext uri="{FF2B5EF4-FFF2-40B4-BE49-F238E27FC236}">
                <a16:creationId xmlns:a16="http://schemas.microsoft.com/office/drawing/2014/main" id="{B9E87BA5-81C0-BB2A-E52A-992E934AB95D}"/>
              </a:ext>
            </a:extLst>
          </p:cNvPr>
          <p:cNvSpPr txBox="1">
            <a:spLocks noGrp="1"/>
          </p:cNvSpPr>
          <p:nvPr>
            <p:ph type="body" idx="1"/>
          </p:nvPr>
        </p:nvSpPr>
        <p:spPr>
          <a:xfrm>
            <a:off x="722313" y="1790799"/>
            <a:ext cx="7772400" cy="2616101"/>
          </a:xfrm>
          <a:prstGeom prst="rect">
            <a:avLst/>
          </a:prstGeom>
          <a:noFill/>
        </p:spPr>
        <p:txBody>
          <a:bodyPr wrap="square" rtlCol="0">
            <a:spAutoFit/>
          </a:bodyPr>
          <a:lstStyle/>
          <a:p>
            <a:pPr marL="285750" indent="-285750">
              <a:buFont typeface="Arial" panose="020B0604020202020204" pitchFamily="34" charset="0"/>
              <a:buChar char="•"/>
            </a:pPr>
            <a:r>
              <a:rPr lang="ru-RU" dirty="0"/>
              <a:t>Правила регулирования</a:t>
            </a: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ru-RU" dirty="0"/>
              <a:t>Планирование физической защиты</a:t>
            </a: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ru-RU" dirty="0"/>
              <a:t>План транспортной безопасности</a:t>
            </a: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ru-RU" dirty="0"/>
              <a:t>Операции в случае нештатной ситуации</a:t>
            </a:r>
            <a:endParaRPr lang="en-US" dirty="0"/>
          </a:p>
        </p:txBody>
      </p:sp>
    </p:spTree>
    <p:extLst>
      <p:ext uri="{BB962C8B-B14F-4D97-AF65-F5344CB8AC3E}">
        <p14:creationId xmlns:p14="http://schemas.microsoft.com/office/powerpoint/2010/main" val="12759412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BA280-E4D2-3346-91E4-316D157CBB6D}"/>
              </a:ext>
            </a:extLst>
          </p:cNvPr>
          <p:cNvSpPr>
            <a:spLocks noGrp="1"/>
          </p:cNvSpPr>
          <p:nvPr>
            <p:ph type="title"/>
          </p:nvPr>
        </p:nvSpPr>
        <p:spPr>
          <a:xfrm>
            <a:off x="152400" y="2743200"/>
            <a:ext cx="8604250" cy="1295400"/>
          </a:xfrm>
        </p:spPr>
        <p:txBody>
          <a:bodyPr/>
          <a:lstStyle/>
          <a:p>
            <a:r>
              <a:rPr lang="ru-RU" sz="2800" dirty="0"/>
              <a:t>Вопросы</a:t>
            </a:r>
            <a:r>
              <a:rPr lang="en-US" sz="2800" dirty="0"/>
              <a:t>?</a:t>
            </a:r>
            <a:br>
              <a:rPr lang="en-US" sz="2800" dirty="0"/>
            </a:br>
            <a:endParaRPr lang="en-US" dirty="0"/>
          </a:p>
        </p:txBody>
      </p:sp>
      <p:sp>
        <p:nvSpPr>
          <p:cNvPr id="3" name="Footer Placeholder 2">
            <a:extLst>
              <a:ext uri="{FF2B5EF4-FFF2-40B4-BE49-F238E27FC236}">
                <a16:creationId xmlns:a16="http://schemas.microsoft.com/office/drawing/2014/main" id="{CC239791-B2EC-CDFF-4A09-F6D47B9CFAB0}"/>
              </a:ext>
            </a:extLst>
          </p:cNvPr>
          <p:cNvSpPr>
            <a:spLocks noGrp="1"/>
          </p:cNvSpPr>
          <p:nvPr>
            <p:ph type="ftr" sz="quarter" idx="11"/>
          </p:nvPr>
        </p:nvSpPr>
        <p:spPr/>
        <p:txBody>
          <a:bodyPr/>
          <a:lstStyle/>
          <a:p>
            <a:pPr>
              <a:defRPr/>
            </a:pPr>
            <a:r>
              <a:rPr lang="en-GB" dirty="0"/>
              <a:t>Module 5</a:t>
            </a:r>
          </a:p>
        </p:txBody>
      </p:sp>
    </p:spTree>
    <p:extLst>
      <p:ext uri="{BB962C8B-B14F-4D97-AF65-F5344CB8AC3E}">
        <p14:creationId xmlns:p14="http://schemas.microsoft.com/office/powerpoint/2010/main" val="18549745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E494A40-40B6-57C4-6E95-4DA20202079A}"/>
              </a:ext>
            </a:extLst>
          </p:cNvPr>
          <p:cNvSpPr txBox="1"/>
          <p:nvPr/>
        </p:nvSpPr>
        <p:spPr>
          <a:xfrm>
            <a:off x="603743" y="1498345"/>
            <a:ext cx="8006857" cy="4093428"/>
          </a:xfrm>
          <a:prstGeom prst="rect">
            <a:avLst/>
          </a:prstGeom>
          <a:noFill/>
        </p:spPr>
        <p:txBody>
          <a:bodyPr wrap="square" rtlCol="0">
            <a:spAutoFit/>
          </a:bodyPr>
          <a:lstStyle/>
          <a:p>
            <a:r>
              <a:rPr lang="ru-RU" sz="2000" dirty="0"/>
              <a:t>По завершении участники буду знать, что такое </a:t>
            </a:r>
            <a:r>
              <a:rPr lang="en-US" sz="2000" dirty="0"/>
              <a:t>:</a:t>
            </a:r>
          </a:p>
          <a:p>
            <a:pPr marL="457200" indent="-457200">
              <a:buFont typeface="Arial" panose="020B0604020202020204" pitchFamily="34" charset="0"/>
              <a:buChar char="•"/>
            </a:pPr>
            <a:endParaRPr lang="en-US" sz="2000" dirty="0"/>
          </a:p>
          <a:p>
            <a:pPr marL="457200" indent="-457200">
              <a:spcAft>
                <a:spcPts val="1200"/>
              </a:spcAft>
              <a:buFont typeface="Arial" panose="020B0604020202020204" pitchFamily="34" charset="0"/>
              <a:buChar char="•"/>
            </a:pPr>
            <a:r>
              <a:rPr lang="ru-RU" sz="2000" dirty="0"/>
              <a:t>Ответственность за материалы во время международной перевозки</a:t>
            </a:r>
          </a:p>
          <a:p>
            <a:pPr marL="457200" indent="-457200">
              <a:spcAft>
                <a:spcPts val="1200"/>
              </a:spcAft>
              <a:buFont typeface="Arial" panose="020B0604020202020204" pitchFamily="34" charset="0"/>
              <a:buChar char="•"/>
            </a:pPr>
            <a:r>
              <a:rPr lang="ru-RU" sz="2000" dirty="0"/>
              <a:t>Меры безопасности в планах физической защиты, предпринимаемые во время транспортировки</a:t>
            </a:r>
            <a:endParaRPr lang="en-US" sz="2000" dirty="0"/>
          </a:p>
          <a:p>
            <a:pPr marL="457200" indent="-457200">
              <a:spcAft>
                <a:spcPts val="1200"/>
              </a:spcAft>
              <a:buFont typeface="Arial" panose="020B0604020202020204" pitchFamily="34" charset="0"/>
              <a:buChar char="•"/>
            </a:pPr>
            <a:r>
              <a:rPr lang="ru-RU" sz="2000" dirty="0"/>
              <a:t>Необходимость наличия плана действий в нештатной ситуации</a:t>
            </a:r>
            <a:endParaRPr lang="en-US" sz="2000" dirty="0"/>
          </a:p>
          <a:p>
            <a:pPr marL="457200" indent="-457200">
              <a:spcAft>
                <a:spcPts val="1200"/>
              </a:spcAft>
              <a:buFont typeface="Arial" panose="020B0604020202020204" pitchFamily="34" charset="0"/>
              <a:buChar char="•"/>
            </a:pPr>
            <a:r>
              <a:rPr lang="ru-RU" sz="2000" dirty="0"/>
              <a:t>Угрозы, существующие во время транспортировки</a:t>
            </a:r>
            <a:endParaRPr lang="en-US" sz="2000" dirty="0"/>
          </a:p>
          <a:p>
            <a:pPr marL="457200" indent="-457200">
              <a:spcAft>
                <a:spcPts val="1200"/>
              </a:spcAft>
              <a:buFont typeface="Arial" panose="020B0604020202020204" pitchFamily="34" charset="0"/>
              <a:buChar char="•"/>
            </a:pPr>
            <a:r>
              <a:rPr lang="ru-RU" sz="2000" dirty="0"/>
              <a:t>Дополнительное планирование, необходимое для международных перевозок</a:t>
            </a:r>
            <a:endParaRPr lang="en-US" sz="2000" dirty="0"/>
          </a:p>
        </p:txBody>
      </p:sp>
      <p:sp>
        <p:nvSpPr>
          <p:cNvPr id="5" name="TextBox 4">
            <a:extLst>
              <a:ext uri="{FF2B5EF4-FFF2-40B4-BE49-F238E27FC236}">
                <a16:creationId xmlns:a16="http://schemas.microsoft.com/office/drawing/2014/main" id="{2AB8FF60-A921-9C97-07AA-3E05DF03DFF7}"/>
              </a:ext>
            </a:extLst>
          </p:cNvPr>
          <p:cNvSpPr txBox="1"/>
          <p:nvPr/>
        </p:nvSpPr>
        <p:spPr>
          <a:xfrm>
            <a:off x="609600" y="838200"/>
            <a:ext cx="1049583" cy="523220"/>
          </a:xfrm>
          <a:prstGeom prst="rect">
            <a:avLst/>
          </a:prstGeom>
          <a:noFill/>
        </p:spPr>
        <p:txBody>
          <a:bodyPr wrap="none" rtlCol="0">
            <a:spAutoFit/>
          </a:bodyPr>
          <a:lstStyle/>
          <a:p>
            <a:r>
              <a:rPr lang="ru-RU" sz="2800" dirty="0"/>
              <a:t>Цели</a:t>
            </a:r>
            <a:endParaRPr lang="en-US" dirty="0"/>
          </a:p>
        </p:txBody>
      </p:sp>
    </p:spTree>
    <p:extLst>
      <p:ext uri="{BB962C8B-B14F-4D97-AF65-F5344CB8AC3E}">
        <p14:creationId xmlns:p14="http://schemas.microsoft.com/office/powerpoint/2010/main" val="19885133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B3BB4875-7CF7-0711-57C8-A9833BA96919}"/>
              </a:ext>
            </a:extLst>
          </p:cNvPr>
          <p:cNvSpPr>
            <a:spLocks noGrp="1"/>
          </p:cNvSpPr>
          <p:nvPr>
            <p:ph type="title"/>
          </p:nvPr>
        </p:nvSpPr>
        <p:spPr>
          <a:xfrm>
            <a:off x="1635125" y="406400"/>
            <a:ext cx="7273925" cy="457200"/>
          </a:xfrm>
        </p:spPr>
        <p:txBody>
          <a:bodyPr/>
          <a:lstStyle/>
          <a:p>
            <a:r>
              <a:rPr lang="ru-RU" sz="2400" dirty="0"/>
              <a:t>Транспортная безопасность на международных границах</a:t>
            </a:r>
            <a:br>
              <a:rPr lang="en-US" sz="3200" dirty="0"/>
            </a:br>
            <a:endParaRPr lang="en-US" dirty="0"/>
          </a:p>
        </p:txBody>
      </p:sp>
      <p:pic>
        <p:nvPicPr>
          <p:cNvPr id="6" name="Picture Placeholder 5" descr="A picture containing text, road, sky, car&#10;&#10;Description automatically generated">
            <a:extLst>
              <a:ext uri="{FF2B5EF4-FFF2-40B4-BE49-F238E27FC236}">
                <a16:creationId xmlns:a16="http://schemas.microsoft.com/office/drawing/2014/main" id="{57C78BB5-D2D5-CEA5-69A1-CAE577450267}"/>
              </a:ext>
            </a:extLst>
          </p:cNvPr>
          <p:cNvPicPr>
            <a:picLocks noGrp="1" noChangeAspect="1"/>
          </p:cNvPicPr>
          <p:nvPr>
            <p:ph sz="half" idx="1"/>
          </p:nvPr>
        </p:nvPicPr>
        <p:blipFill rotWithShape="1">
          <a:blip r:embed="rId3" cstate="print">
            <a:extLst>
              <a:ext uri="{28A0092B-C50C-407E-A947-70E740481C1C}">
                <a14:useLocalDpi xmlns:a14="http://schemas.microsoft.com/office/drawing/2010/main" val="0"/>
              </a:ext>
            </a:extLst>
          </a:blip>
          <a:srcRect l="10951" r="22674" b="-2"/>
          <a:stretch/>
        </p:blipFill>
        <p:spPr>
          <a:xfrm>
            <a:off x="304800" y="1447800"/>
            <a:ext cx="4225925" cy="4775200"/>
          </a:xfrm>
          <a:prstGeom prst="rect">
            <a:avLst/>
          </a:prstGeom>
          <a:noFill/>
        </p:spPr>
      </p:pic>
      <p:sp>
        <p:nvSpPr>
          <p:cNvPr id="13" name="Content Placeholder 3">
            <a:extLst>
              <a:ext uri="{FF2B5EF4-FFF2-40B4-BE49-F238E27FC236}">
                <a16:creationId xmlns:a16="http://schemas.microsoft.com/office/drawing/2014/main" id="{4215FD9B-E56D-3F3D-A5A0-CB5EB8272775}"/>
              </a:ext>
            </a:extLst>
          </p:cNvPr>
          <p:cNvSpPr>
            <a:spLocks noGrp="1"/>
          </p:cNvSpPr>
          <p:nvPr>
            <p:ph sz="half" idx="2"/>
          </p:nvPr>
        </p:nvSpPr>
        <p:spPr>
          <a:xfrm>
            <a:off x="4530725" y="1447800"/>
            <a:ext cx="4613275" cy="4775200"/>
          </a:xfrm>
        </p:spPr>
        <p:txBody>
          <a:bodyPr/>
          <a:lstStyle/>
          <a:p>
            <a:pPr marL="285750" indent="-285750">
              <a:buFont typeface="Arial" panose="020B0604020202020204" pitchFamily="34" charset="0"/>
              <a:buChar char="•"/>
            </a:pPr>
            <a:r>
              <a:rPr lang="ru-RU" sz="2400" dirty="0"/>
              <a:t>Какие затруднения могут возникнуть?</a:t>
            </a:r>
          </a:p>
          <a:p>
            <a:pPr lvl="1">
              <a:buFont typeface="Arial" panose="020B0604020202020204" pitchFamily="34" charset="0"/>
              <a:buChar char="•"/>
            </a:pPr>
            <a:r>
              <a:rPr lang="ru-RU" dirty="0"/>
              <a:t>Повышенная уязвимость</a:t>
            </a:r>
          </a:p>
          <a:p>
            <a:pPr lvl="1">
              <a:buFont typeface="Arial" panose="020B0604020202020204" pitchFamily="34" charset="0"/>
              <a:buChar char="•"/>
            </a:pPr>
            <a:r>
              <a:rPr lang="ru-RU" dirty="0"/>
              <a:t>Вопросы юрисдикции</a:t>
            </a:r>
            <a:endParaRPr lang="en-US" dirty="0"/>
          </a:p>
          <a:p>
            <a:pPr lvl="1">
              <a:buFont typeface="Arial" panose="020B0604020202020204" pitchFamily="34" charset="0"/>
              <a:buChar char="•"/>
            </a:pPr>
            <a:r>
              <a:rPr lang="ru-RU" dirty="0"/>
              <a:t>Преследование </a:t>
            </a:r>
            <a:endParaRPr lang="en-US" dirty="0"/>
          </a:p>
          <a:p>
            <a:pPr lvl="1">
              <a:buFont typeface="Arial" panose="020B0604020202020204" pitchFamily="34" charset="0"/>
              <a:buChar char="•"/>
            </a:pPr>
            <a:r>
              <a:rPr lang="ru-RU" dirty="0"/>
              <a:t>Следует избегать пробелов при передаче ответственности</a:t>
            </a:r>
            <a:endParaRPr lang="en-US" dirty="0"/>
          </a:p>
        </p:txBody>
      </p:sp>
      <p:sp>
        <p:nvSpPr>
          <p:cNvPr id="5" name="Footer Placeholder 4">
            <a:extLst>
              <a:ext uri="{FF2B5EF4-FFF2-40B4-BE49-F238E27FC236}">
                <a16:creationId xmlns:a16="http://schemas.microsoft.com/office/drawing/2014/main" id="{E7226D0F-FA22-F4C6-6F14-E662EE351081}"/>
              </a:ext>
            </a:extLst>
          </p:cNvPr>
          <p:cNvSpPr>
            <a:spLocks noGrp="1"/>
          </p:cNvSpPr>
          <p:nvPr>
            <p:ph type="ftr" sz="quarter" idx="11"/>
          </p:nvPr>
        </p:nvSpPr>
        <p:spPr>
          <a:xfrm>
            <a:off x="152400" y="6400800"/>
            <a:ext cx="2357438" cy="457200"/>
          </a:xfrm>
        </p:spPr>
        <p:txBody>
          <a:bodyPr>
            <a:normAutofit/>
          </a:bodyPr>
          <a:lstStyle/>
          <a:p>
            <a:pPr>
              <a:spcAft>
                <a:spcPts val="600"/>
              </a:spcAft>
              <a:defRPr/>
            </a:pPr>
            <a:r>
              <a:rPr lang="en-GB" dirty="0"/>
              <a:t>Module 5</a:t>
            </a:r>
          </a:p>
        </p:txBody>
      </p:sp>
    </p:spTree>
    <p:extLst>
      <p:ext uri="{BB962C8B-B14F-4D97-AF65-F5344CB8AC3E}">
        <p14:creationId xmlns:p14="http://schemas.microsoft.com/office/powerpoint/2010/main" val="6832598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A58D7-EEE5-F7E9-6BC9-FEA655416083}"/>
              </a:ext>
            </a:extLst>
          </p:cNvPr>
          <p:cNvSpPr>
            <a:spLocks noGrp="1"/>
          </p:cNvSpPr>
          <p:nvPr>
            <p:ph type="title"/>
          </p:nvPr>
        </p:nvSpPr>
        <p:spPr>
          <a:xfrm>
            <a:off x="533400" y="1600200"/>
            <a:ext cx="7772400" cy="1362075"/>
          </a:xfrm>
        </p:spPr>
        <p:txBody>
          <a:bodyPr/>
          <a:lstStyle/>
          <a:p>
            <a:r>
              <a:rPr lang="ru-RU" sz="3600" dirty="0"/>
              <a:t>Законодательные рамки</a:t>
            </a:r>
            <a:br>
              <a:rPr lang="en-US" sz="3600" dirty="0"/>
            </a:br>
            <a:endParaRPr lang="en-US" sz="3600" dirty="0"/>
          </a:p>
        </p:txBody>
      </p:sp>
      <p:sp>
        <p:nvSpPr>
          <p:cNvPr id="3" name="Text Placeholder 2">
            <a:extLst>
              <a:ext uri="{FF2B5EF4-FFF2-40B4-BE49-F238E27FC236}">
                <a16:creationId xmlns:a16="http://schemas.microsoft.com/office/drawing/2014/main" id="{8145B2EB-E6AC-6372-C888-59B5D7C30334}"/>
              </a:ext>
            </a:extLst>
          </p:cNvPr>
          <p:cNvSpPr>
            <a:spLocks noGrp="1"/>
          </p:cNvSpPr>
          <p:nvPr>
            <p:ph type="body" idx="1"/>
          </p:nvPr>
        </p:nvSpPr>
        <p:spPr>
          <a:xfrm>
            <a:off x="609600" y="2971800"/>
            <a:ext cx="7772400" cy="1500187"/>
          </a:xfrm>
        </p:spPr>
        <p:txBody>
          <a:bodyPr/>
          <a:lstStyle/>
          <a:p>
            <a:pPr marL="285750" indent="-285750">
              <a:buFont typeface="Arial" panose="020B0604020202020204" pitchFamily="34" charset="0"/>
              <a:buChar char="•"/>
            </a:pPr>
            <a:r>
              <a:rPr lang="ru-RU" dirty="0"/>
              <a:t>Руководства МАГАТЭ</a:t>
            </a:r>
            <a:endParaRPr lang="en-US" dirty="0"/>
          </a:p>
          <a:p>
            <a:pPr marL="285750" indent="-285750">
              <a:buFont typeface="Arial" panose="020B0604020202020204" pitchFamily="34" charset="0"/>
              <a:buChar char="•"/>
            </a:pPr>
            <a:r>
              <a:rPr lang="ru-RU" dirty="0"/>
              <a:t>Ответственность за ядерный материал во время транспортировки </a:t>
            </a:r>
          </a:p>
          <a:p>
            <a:pPr marL="285750" indent="-285750">
              <a:buFont typeface="Arial" panose="020B0604020202020204" pitchFamily="34" charset="0"/>
              <a:buChar char="•"/>
            </a:pPr>
            <a:r>
              <a:rPr lang="ru-RU" dirty="0"/>
              <a:t>Ответственность государства</a:t>
            </a:r>
            <a:endParaRPr lang="en-US" dirty="0"/>
          </a:p>
          <a:p>
            <a:endParaRPr lang="en-US" dirty="0"/>
          </a:p>
        </p:txBody>
      </p:sp>
      <p:sp>
        <p:nvSpPr>
          <p:cNvPr id="4" name="Footer Placeholder 3">
            <a:extLst>
              <a:ext uri="{FF2B5EF4-FFF2-40B4-BE49-F238E27FC236}">
                <a16:creationId xmlns:a16="http://schemas.microsoft.com/office/drawing/2014/main" id="{463FEB15-7781-0402-8AC3-A2F451981C33}"/>
              </a:ext>
            </a:extLst>
          </p:cNvPr>
          <p:cNvSpPr>
            <a:spLocks noGrp="1"/>
          </p:cNvSpPr>
          <p:nvPr>
            <p:ph type="ftr" sz="quarter" idx="11"/>
          </p:nvPr>
        </p:nvSpPr>
        <p:spPr/>
        <p:txBody>
          <a:bodyPr/>
          <a:lstStyle/>
          <a:p>
            <a:pPr>
              <a:defRPr/>
            </a:pPr>
            <a:r>
              <a:rPr lang="en-GB" dirty="0"/>
              <a:t>Module 5</a:t>
            </a:r>
          </a:p>
        </p:txBody>
      </p:sp>
    </p:spTree>
    <p:extLst>
      <p:ext uri="{BB962C8B-B14F-4D97-AF65-F5344CB8AC3E}">
        <p14:creationId xmlns:p14="http://schemas.microsoft.com/office/powerpoint/2010/main" val="25076438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CB52B8D-C418-951D-E424-87895734AB31}"/>
              </a:ext>
            </a:extLst>
          </p:cNvPr>
          <p:cNvSpPr txBox="1"/>
          <p:nvPr/>
        </p:nvSpPr>
        <p:spPr>
          <a:xfrm>
            <a:off x="268288" y="762000"/>
            <a:ext cx="8604250" cy="533400"/>
          </a:xfrm>
          <a:prstGeom prst="rect">
            <a:avLst/>
          </a:prstGeom>
        </p:spPr>
        <p:txBody>
          <a:bodyPr rtlCol="0">
            <a:normAutofit lnSpcReduction="10000"/>
          </a:bodyPr>
          <a:lstStyle/>
          <a:p>
            <a:pPr algn="ctr" eaLnBrk="0" hangingPunct="0">
              <a:spcAft>
                <a:spcPts val="600"/>
              </a:spcAft>
            </a:pPr>
            <a:r>
              <a:rPr lang="ru-RU" sz="3000" b="1" dirty="0">
                <a:solidFill>
                  <a:srgbClr val="000066"/>
                </a:solidFill>
                <a:effectLst>
                  <a:outerShdw blurRad="38100" dist="38100" dir="2700000" algn="tl">
                    <a:srgbClr val="C0C0C0"/>
                  </a:outerShdw>
                </a:effectLst>
                <a:latin typeface="+mj-lt"/>
                <a:ea typeface="+mj-ea"/>
                <a:cs typeface="+mj-cs"/>
              </a:rPr>
              <a:t>Возложенная ответственность</a:t>
            </a:r>
            <a:endParaRPr lang="en-US" sz="3000" b="1" dirty="0">
              <a:solidFill>
                <a:srgbClr val="000066"/>
              </a:solidFill>
              <a:effectLst>
                <a:outerShdw blurRad="38100" dist="38100" dir="2700000" algn="tl">
                  <a:srgbClr val="C0C0C0"/>
                </a:outerShdw>
              </a:effectLst>
              <a:latin typeface="+mj-lt"/>
              <a:ea typeface="+mj-ea"/>
              <a:cs typeface="+mj-cs"/>
            </a:endParaRPr>
          </a:p>
        </p:txBody>
      </p:sp>
      <p:sp>
        <p:nvSpPr>
          <p:cNvPr id="6" name="TextBox 5">
            <a:extLst>
              <a:ext uri="{FF2B5EF4-FFF2-40B4-BE49-F238E27FC236}">
                <a16:creationId xmlns:a16="http://schemas.microsoft.com/office/drawing/2014/main" id="{8E28E059-3803-1661-FB5A-9D9F1815D476}"/>
              </a:ext>
            </a:extLst>
          </p:cNvPr>
          <p:cNvSpPr txBox="1"/>
          <p:nvPr/>
        </p:nvSpPr>
        <p:spPr>
          <a:xfrm>
            <a:off x="304800" y="1447800"/>
            <a:ext cx="4225925" cy="4775200"/>
          </a:xfrm>
          <a:prstGeom prst="rect">
            <a:avLst/>
          </a:prstGeom>
        </p:spPr>
        <p:txBody>
          <a:bodyPr rtlCol="0">
            <a:normAutofit fontScale="85000" lnSpcReduction="10000"/>
          </a:bodyPr>
          <a:lstStyle/>
          <a:p>
            <a:pPr marL="285750" indent="-285750" eaLnBrk="0" hangingPunct="0">
              <a:lnSpc>
                <a:spcPct val="90000"/>
              </a:lnSpc>
              <a:spcBef>
                <a:spcPct val="20000"/>
              </a:spcBef>
              <a:buClr>
                <a:schemeClr val="tx1"/>
              </a:buClr>
              <a:buSzPct val="150000"/>
              <a:buFont typeface="Arial" panose="020B0604020202020204" pitchFamily="34" charset="0"/>
              <a:buChar char="•"/>
            </a:pPr>
            <a:r>
              <a:rPr lang="ru-RU" b="1" dirty="0">
                <a:solidFill>
                  <a:srgbClr val="000066"/>
                </a:solidFill>
                <a:latin typeface="+mn-lt"/>
              </a:rPr>
              <a:t>МАГАТЭ опубликовало документ «</a:t>
            </a:r>
            <a:r>
              <a:rPr lang="ru-RU" b="1" i="1" dirty="0">
                <a:solidFill>
                  <a:srgbClr val="000066"/>
                </a:solidFill>
                <a:latin typeface="+mn-lt"/>
              </a:rPr>
              <a:t>Безопасность ядерного материала при транспортировке», </a:t>
            </a:r>
            <a:r>
              <a:rPr lang="ru-RU" b="1" dirty="0">
                <a:solidFill>
                  <a:srgbClr val="000066"/>
                </a:solidFill>
                <a:latin typeface="+mn-lt"/>
              </a:rPr>
              <a:t>описывающего перевозку ядерного материала через международные границы. </a:t>
            </a:r>
          </a:p>
          <a:p>
            <a:pPr marL="285750" indent="-285750" eaLnBrk="0" hangingPunct="0">
              <a:lnSpc>
                <a:spcPct val="90000"/>
              </a:lnSpc>
              <a:spcBef>
                <a:spcPct val="20000"/>
              </a:spcBef>
              <a:buClr>
                <a:schemeClr val="tx1"/>
              </a:buClr>
              <a:buSzPct val="150000"/>
              <a:buFont typeface="Arial" panose="020B0604020202020204" pitchFamily="34" charset="0"/>
              <a:buChar char="•"/>
            </a:pPr>
            <a:endParaRPr lang="en-US" b="1" dirty="0">
              <a:solidFill>
                <a:srgbClr val="000066"/>
              </a:solidFill>
              <a:latin typeface="+mn-lt"/>
            </a:endParaRPr>
          </a:p>
          <a:p>
            <a:pPr marL="342900" indent="-342900" eaLnBrk="0" hangingPunct="0">
              <a:lnSpc>
                <a:spcPct val="90000"/>
              </a:lnSpc>
              <a:spcBef>
                <a:spcPct val="20000"/>
              </a:spcBef>
              <a:buClr>
                <a:schemeClr val="tx1"/>
              </a:buClr>
              <a:buSzPct val="150000"/>
              <a:buFont typeface="Arial" panose="020B0604020202020204" pitchFamily="34" charset="0"/>
              <a:buChar char="•"/>
            </a:pPr>
            <a:r>
              <a:rPr lang="ru-RU" b="1" dirty="0">
                <a:solidFill>
                  <a:srgbClr val="000066"/>
                </a:solidFill>
                <a:latin typeface="+mn-lt"/>
              </a:rPr>
              <a:t>Согласно Конвенции о физической защите ядерного материала (КФЗЯМ):</a:t>
            </a:r>
            <a:endParaRPr lang="en-US" b="1" dirty="0">
              <a:solidFill>
                <a:srgbClr val="000066"/>
              </a:solidFill>
              <a:latin typeface="+mn-lt"/>
            </a:endParaRPr>
          </a:p>
          <a:p>
            <a:pPr eaLnBrk="0" hangingPunct="0">
              <a:lnSpc>
                <a:spcPct val="90000"/>
              </a:lnSpc>
              <a:spcBef>
                <a:spcPct val="20000"/>
              </a:spcBef>
              <a:buClr>
                <a:schemeClr val="tx1"/>
              </a:buClr>
              <a:buSzPct val="150000"/>
              <a:buChar char="•"/>
            </a:pPr>
            <a:endParaRPr lang="en-US" b="1" dirty="0">
              <a:solidFill>
                <a:srgbClr val="000066"/>
              </a:solidFill>
              <a:latin typeface="+mn-lt"/>
            </a:endParaRPr>
          </a:p>
          <a:p>
            <a:pPr lvl="1" eaLnBrk="0" hangingPunct="0">
              <a:lnSpc>
                <a:spcPct val="90000"/>
              </a:lnSpc>
              <a:spcBef>
                <a:spcPct val="20000"/>
              </a:spcBef>
              <a:buClr>
                <a:schemeClr val="tx1"/>
              </a:buClr>
              <a:buSzPct val="150000"/>
              <a:buChar char="•"/>
            </a:pPr>
            <a:r>
              <a:rPr lang="ru-RU" b="1" dirty="0">
                <a:solidFill>
                  <a:srgbClr val="000066"/>
                </a:solidFill>
                <a:latin typeface="+mn-lt"/>
              </a:rPr>
              <a:t>Для материалов категории </a:t>
            </a:r>
            <a:r>
              <a:rPr lang="en-US" b="1" dirty="0">
                <a:solidFill>
                  <a:srgbClr val="000066"/>
                </a:solidFill>
                <a:latin typeface="+mn-lt"/>
              </a:rPr>
              <a:t>II </a:t>
            </a:r>
            <a:r>
              <a:rPr lang="ru-RU" b="1" dirty="0">
                <a:solidFill>
                  <a:srgbClr val="000066"/>
                </a:solidFill>
                <a:latin typeface="+mn-lt"/>
              </a:rPr>
              <a:t>или </a:t>
            </a:r>
            <a:r>
              <a:rPr lang="en-US" b="1" dirty="0">
                <a:solidFill>
                  <a:srgbClr val="000066"/>
                </a:solidFill>
                <a:latin typeface="+mn-lt"/>
              </a:rPr>
              <a:t>III </a:t>
            </a:r>
            <a:r>
              <a:rPr lang="ru-RU" b="1" dirty="0">
                <a:solidFill>
                  <a:srgbClr val="000066"/>
                </a:solidFill>
                <a:latin typeface="+mn-lt"/>
              </a:rPr>
              <a:t>транспортировка производится в соответствии со специальными мерами безопасности и специальными предварительными договоренностями в соответствии с юрисдикцией и правилами экспортирующей и импортирующей стран, с указанием времени, места и процедур передачи ответственности. </a:t>
            </a:r>
            <a:endParaRPr lang="en-US" b="1" dirty="0">
              <a:solidFill>
                <a:srgbClr val="000066"/>
              </a:solidFill>
              <a:latin typeface="+mn-lt"/>
            </a:endParaRPr>
          </a:p>
        </p:txBody>
      </p:sp>
      <p:pic>
        <p:nvPicPr>
          <p:cNvPr id="7" name="Picture 6" descr="A person giving a presentation to a group of people&#10;&#10;Description automatically generated with medium confidence">
            <a:extLst>
              <a:ext uri="{FF2B5EF4-FFF2-40B4-BE49-F238E27FC236}">
                <a16:creationId xmlns:a16="http://schemas.microsoft.com/office/drawing/2014/main" id="{9C9AFD8B-4FB2-4E48-D131-A955DD8F28C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33626" b="-2"/>
          <a:stretch/>
        </p:blipFill>
        <p:spPr>
          <a:xfrm>
            <a:off x="4683125" y="1447800"/>
            <a:ext cx="4225925" cy="4775200"/>
          </a:xfrm>
          <a:prstGeom prst="rect">
            <a:avLst/>
          </a:prstGeom>
          <a:noFill/>
        </p:spPr>
      </p:pic>
      <p:sp>
        <p:nvSpPr>
          <p:cNvPr id="2" name="Footer Placeholder 1">
            <a:extLst>
              <a:ext uri="{FF2B5EF4-FFF2-40B4-BE49-F238E27FC236}">
                <a16:creationId xmlns:a16="http://schemas.microsoft.com/office/drawing/2014/main" id="{31C7A950-B609-9084-AC43-C90E9D64AB16}"/>
              </a:ext>
            </a:extLst>
          </p:cNvPr>
          <p:cNvSpPr>
            <a:spLocks noGrp="1"/>
          </p:cNvSpPr>
          <p:nvPr>
            <p:ph type="ftr" sz="quarter" idx="11"/>
          </p:nvPr>
        </p:nvSpPr>
        <p:spPr>
          <a:xfrm>
            <a:off x="152400" y="6400800"/>
            <a:ext cx="2357438" cy="457200"/>
          </a:xfrm>
        </p:spPr>
        <p:txBody>
          <a:bodyPr>
            <a:normAutofit/>
          </a:bodyPr>
          <a:lstStyle/>
          <a:p>
            <a:pPr>
              <a:spcAft>
                <a:spcPts val="600"/>
              </a:spcAft>
              <a:defRPr/>
            </a:pPr>
            <a:r>
              <a:rPr lang="en-GB" kern="1200" dirty="0">
                <a:latin typeface="Arial" charset="0"/>
                <a:ea typeface="+mn-ea"/>
                <a:cs typeface="Arial" charset="0"/>
              </a:rPr>
              <a:t>Module 5</a:t>
            </a:r>
          </a:p>
        </p:txBody>
      </p:sp>
    </p:spTree>
    <p:extLst>
      <p:ext uri="{BB962C8B-B14F-4D97-AF65-F5344CB8AC3E}">
        <p14:creationId xmlns:p14="http://schemas.microsoft.com/office/powerpoint/2010/main" val="32400961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65D42F1-D521-73F3-305C-2DBC3DF39CFB}"/>
              </a:ext>
            </a:extLst>
          </p:cNvPr>
          <p:cNvSpPr txBox="1">
            <a:spLocks/>
          </p:cNvSpPr>
          <p:nvPr/>
        </p:nvSpPr>
        <p:spPr>
          <a:xfrm>
            <a:off x="457200" y="273050"/>
            <a:ext cx="4648200" cy="1162050"/>
          </a:xfrm>
          <a:prstGeom prst="rect">
            <a:avLst/>
          </a:prstGeom>
        </p:spPr>
        <p:txBody>
          <a:bodyPr anchor="b">
            <a:normAutofit/>
          </a:bodyPr>
          <a:lstStyle>
            <a:lvl1pPr algn="ctr" rtl="0" eaLnBrk="0" fontAlgn="base" hangingPunct="0">
              <a:spcBef>
                <a:spcPct val="0"/>
              </a:spcBef>
              <a:spcAft>
                <a:spcPct val="0"/>
              </a:spcAft>
              <a:defRPr sz="3000" b="1">
                <a:solidFill>
                  <a:srgbClr val="000066"/>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000" b="1">
                <a:solidFill>
                  <a:srgbClr val="000066"/>
                </a:solidFill>
                <a:effectLst>
                  <a:outerShdw blurRad="38100" dist="38100" dir="2700000" algn="tl">
                    <a:srgbClr val="C0C0C0"/>
                  </a:outerShdw>
                </a:effectLst>
                <a:latin typeface="Arial" charset="0"/>
              </a:defRPr>
            </a:lvl2pPr>
            <a:lvl3pPr algn="ctr" rtl="0" eaLnBrk="0" fontAlgn="base" hangingPunct="0">
              <a:spcBef>
                <a:spcPct val="0"/>
              </a:spcBef>
              <a:spcAft>
                <a:spcPct val="0"/>
              </a:spcAft>
              <a:defRPr sz="3000" b="1">
                <a:solidFill>
                  <a:srgbClr val="000066"/>
                </a:solidFill>
                <a:effectLst>
                  <a:outerShdw blurRad="38100" dist="38100" dir="2700000" algn="tl">
                    <a:srgbClr val="C0C0C0"/>
                  </a:outerShdw>
                </a:effectLst>
                <a:latin typeface="Arial" charset="0"/>
              </a:defRPr>
            </a:lvl3pPr>
            <a:lvl4pPr algn="ctr" rtl="0" eaLnBrk="0" fontAlgn="base" hangingPunct="0">
              <a:spcBef>
                <a:spcPct val="0"/>
              </a:spcBef>
              <a:spcAft>
                <a:spcPct val="0"/>
              </a:spcAft>
              <a:defRPr sz="3000" b="1">
                <a:solidFill>
                  <a:srgbClr val="000066"/>
                </a:solidFill>
                <a:effectLst>
                  <a:outerShdw blurRad="38100" dist="38100" dir="2700000" algn="tl">
                    <a:srgbClr val="C0C0C0"/>
                  </a:outerShdw>
                </a:effectLst>
                <a:latin typeface="Arial" charset="0"/>
              </a:defRPr>
            </a:lvl4pPr>
            <a:lvl5pPr algn="ctr" rtl="0" eaLnBrk="0" fontAlgn="base" hangingPunct="0">
              <a:spcBef>
                <a:spcPct val="0"/>
              </a:spcBef>
              <a:spcAft>
                <a:spcPct val="0"/>
              </a:spcAft>
              <a:defRPr sz="3000" b="1">
                <a:solidFill>
                  <a:srgbClr val="000066"/>
                </a:solidFill>
                <a:effectLst>
                  <a:outerShdw blurRad="38100" dist="38100" dir="2700000" algn="tl">
                    <a:srgbClr val="C0C0C0"/>
                  </a:outerShdw>
                </a:effectLst>
                <a:latin typeface="Arial" charset="0"/>
              </a:defRPr>
            </a:lvl5pPr>
            <a:lvl6pPr marL="457200" algn="ctr" rtl="0" fontAlgn="base">
              <a:spcBef>
                <a:spcPct val="0"/>
              </a:spcBef>
              <a:spcAft>
                <a:spcPct val="0"/>
              </a:spcAft>
              <a:defRPr sz="3000" b="1">
                <a:solidFill>
                  <a:srgbClr val="000066"/>
                </a:solidFill>
                <a:effectLst>
                  <a:outerShdw blurRad="38100" dist="38100" dir="2700000" algn="tl">
                    <a:srgbClr val="C0C0C0"/>
                  </a:outerShdw>
                </a:effectLst>
                <a:latin typeface="Arial" charset="0"/>
              </a:defRPr>
            </a:lvl6pPr>
            <a:lvl7pPr marL="914400" algn="ctr" rtl="0" fontAlgn="base">
              <a:spcBef>
                <a:spcPct val="0"/>
              </a:spcBef>
              <a:spcAft>
                <a:spcPct val="0"/>
              </a:spcAft>
              <a:defRPr sz="3000" b="1">
                <a:solidFill>
                  <a:srgbClr val="000066"/>
                </a:solidFill>
                <a:effectLst>
                  <a:outerShdw blurRad="38100" dist="38100" dir="2700000" algn="tl">
                    <a:srgbClr val="C0C0C0"/>
                  </a:outerShdw>
                </a:effectLst>
                <a:latin typeface="Arial" charset="0"/>
              </a:defRPr>
            </a:lvl7pPr>
            <a:lvl8pPr marL="1371600" algn="ctr" rtl="0" fontAlgn="base">
              <a:spcBef>
                <a:spcPct val="0"/>
              </a:spcBef>
              <a:spcAft>
                <a:spcPct val="0"/>
              </a:spcAft>
              <a:defRPr sz="3000" b="1">
                <a:solidFill>
                  <a:srgbClr val="000066"/>
                </a:solidFill>
                <a:effectLst>
                  <a:outerShdw blurRad="38100" dist="38100" dir="2700000" algn="tl">
                    <a:srgbClr val="C0C0C0"/>
                  </a:outerShdw>
                </a:effectLst>
                <a:latin typeface="Arial" charset="0"/>
              </a:defRPr>
            </a:lvl8pPr>
            <a:lvl9pPr marL="1828800" algn="ctr" rtl="0" fontAlgn="base">
              <a:spcBef>
                <a:spcPct val="0"/>
              </a:spcBef>
              <a:spcAft>
                <a:spcPct val="0"/>
              </a:spcAft>
              <a:defRPr sz="3000" b="1">
                <a:solidFill>
                  <a:srgbClr val="000066"/>
                </a:solidFill>
                <a:effectLst>
                  <a:outerShdw blurRad="38100" dist="38100" dir="2700000" algn="tl">
                    <a:srgbClr val="C0C0C0"/>
                  </a:outerShdw>
                </a:effectLst>
                <a:latin typeface="Arial" charset="0"/>
              </a:defRPr>
            </a:lvl9pPr>
          </a:lstStyle>
          <a:p>
            <a:pPr algn="l">
              <a:spcAft>
                <a:spcPts val="600"/>
              </a:spcAft>
            </a:pPr>
            <a:r>
              <a:rPr lang="ru-RU" sz="2400" b="1" kern="0" dirty="0">
                <a:effectLst>
                  <a:outerShdw blurRad="38100" dist="38100" dir="2700000" algn="tl">
                    <a:srgbClr val="C0C0C0"/>
                  </a:outerShdw>
                </a:effectLst>
                <a:latin typeface="+mj-lt"/>
                <a:ea typeface="+mj-ea"/>
                <a:cs typeface="+mj-cs"/>
              </a:rPr>
              <a:t>Типы координации</a:t>
            </a:r>
            <a:endParaRPr lang="en-US" sz="2400" b="1" kern="0" dirty="0">
              <a:effectLst>
                <a:outerShdw blurRad="38100" dist="38100" dir="2700000" algn="tl">
                  <a:srgbClr val="C0C0C0"/>
                </a:outerShdw>
              </a:effectLst>
              <a:latin typeface="+mj-lt"/>
              <a:ea typeface="+mj-ea"/>
              <a:cs typeface="+mj-cs"/>
            </a:endParaRPr>
          </a:p>
        </p:txBody>
      </p:sp>
      <p:pic>
        <p:nvPicPr>
          <p:cNvPr id="7" name="Picture 6" descr="A picture containing outdoor, sky, road, truck&#10;&#10;Description automatically generated">
            <a:extLst>
              <a:ext uri="{FF2B5EF4-FFF2-40B4-BE49-F238E27FC236}">
                <a16:creationId xmlns:a16="http://schemas.microsoft.com/office/drawing/2014/main" id="{96E86FCC-7BC4-14FD-617C-BBA954A6A0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8842" y="1487171"/>
            <a:ext cx="4717957" cy="3161029"/>
          </a:xfrm>
          <a:prstGeom prst="rect">
            <a:avLst/>
          </a:prstGeom>
          <a:noFill/>
        </p:spPr>
      </p:pic>
      <p:sp>
        <p:nvSpPr>
          <p:cNvPr id="6" name="Text Placeholder 3">
            <a:extLst>
              <a:ext uri="{FF2B5EF4-FFF2-40B4-BE49-F238E27FC236}">
                <a16:creationId xmlns:a16="http://schemas.microsoft.com/office/drawing/2014/main" id="{30FAB4B7-987B-6A3E-170A-FCFBF8EFE61C}"/>
              </a:ext>
            </a:extLst>
          </p:cNvPr>
          <p:cNvSpPr txBox="1">
            <a:spLocks/>
          </p:cNvSpPr>
          <p:nvPr/>
        </p:nvSpPr>
        <p:spPr>
          <a:xfrm>
            <a:off x="457200" y="1828800"/>
            <a:ext cx="3352800" cy="3746500"/>
          </a:xfrm>
          <a:prstGeom prst="rect">
            <a:avLst/>
          </a:prstGeom>
        </p:spPr>
        <p:txBody>
          <a:bodyPr>
            <a:normAutofit/>
          </a:bodyPr>
          <a:lstStyle>
            <a:lvl1pPr marL="342900" indent="-342900" algn="l" rtl="0" eaLnBrk="0" fontAlgn="base" hangingPunct="0">
              <a:spcBef>
                <a:spcPct val="20000"/>
              </a:spcBef>
              <a:spcAft>
                <a:spcPct val="0"/>
              </a:spcAft>
              <a:buClr>
                <a:schemeClr val="tx1"/>
              </a:buClr>
              <a:buSzPct val="150000"/>
              <a:buChar char="•"/>
              <a:defRPr sz="2800" b="1">
                <a:solidFill>
                  <a:srgbClr val="000066"/>
                </a:solidFill>
                <a:latin typeface="+mn-lt"/>
                <a:ea typeface="+mn-ea"/>
                <a:cs typeface="+mn-cs"/>
              </a:defRPr>
            </a:lvl1pPr>
            <a:lvl2pPr marL="742950" indent="-285750" algn="l" rtl="0" eaLnBrk="0" fontAlgn="base" hangingPunct="0">
              <a:spcBef>
                <a:spcPct val="20000"/>
              </a:spcBef>
              <a:spcAft>
                <a:spcPct val="0"/>
              </a:spcAft>
              <a:buClr>
                <a:schemeClr val="tx1"/>
              </a:buClr>
              <a:buSzPct val="150000"/>
              <a:buChar char="•"/>
              <a:defRPr sz="2400" b="1">
                <a:solidFill>
                  <a:srgbClr val="000066"/>
                </a:solidFill>
                <a:latin typeface="+mn-lt"/>
              </a:defRPr>
            </a:lvl2pPr>
            <a:lvl3pPr marL="1162050" indent="-247650" algn="l" rtl="0" eaLnBrk="0" fontAlgn="base" hangingPunct="0">
              <a:spcBef>
                <a:spcPct val="20000"/>
              </a:spcBef>
              <a:spcAft>
                <a:spcPct val="0"/>
              </a:spcAft>
              <a:buClr>
                <a:schemeClr val="tx1"/>
              </a:buClr>
              <a:buSzPct val="150000"/>
              <a:buChar char="•"/>
              <a:defRPr sz="2400" b="1">
                <a:solidFill>
                  <a:srgbClr val="000066"/>
                </a:solidFill>
                <a:latin typeface="+mn-lt"/>
              </a:defRPr>
            </a:lvl3pPr>
            <a:lvl4pPr marL="1630363" indent="-277813" algn="l" rtl="0" eaLnBrk="0" fontAlgn="base" hangingPunct="0">
              <a:spcBef>
                <a:spcPct val="20000"/>
              </a:spcBef>
              <a:spcAft>
                <a:spcPct val="0"/>
              </a:spcAft>
              <a:buClr>
                <a:schemeClr val="tx1"/>
              </a:buClr>
              <a:buSzPct val="150000"/>
              <a:buChar char="•"/>
              <a:defRPr sz="2400" b="1">
                <a:solidFill>
                  <a:srgbClr val="000066"/>
                </a:solidFill>
                <a:latin typeface="+mn-lt"/>
              </a:defRPr>
            </a:lvl4pPr>
            <a:lvl5pPr marL="2087563" indent="-228600" algn="l" rtl="0" eaLnBrk="0" fontAlgn="base" hangingPunct="0">
              <a:spcBef>
                <a:spcPct val="20000"/>
              </a:spcBef>
              <a:spcAft>
                <a:spcPct val="0"/>
              </a:spcAft>
              <a:buClr>
                <a:schemeClr val="tx1"/>
              </a:buClr>
              <a:buSzPct val="150000"/>
              <a:buChar char="•"/>
              <a:defRPr sz="2400" b="1">
                <a:solidFill>
                  <a:srgbClr val="000066"/>
                </a:solidFill>
                <a:latin typeface="+mn-lt"/>
              </a:defRPr>
            </a:lvl5pPr>
            <a:lvl6pPr marL="2544763" indent="-228600" algn="l" rtl="0" fontAlgn="base">
              <a:spcBef>
                <a:spcPct val="20000"/>
              </a:spcBef>
              <a:spcAft>
                <a:spcPct val="0"/>
              </a:spcAft>
              <a:buClr>
                <a:schemeClr val="tx1"/>
              </a:buClr>
              <a:buSzPct val="150000"/>
              <a:buChar char="•"/>
              <a:defRPr sz="2400" b="1">
                <a:solidFill>
                  <a:srgbClr val="000066"/>
                </a:solidFill>
                <a:latin typeface="+mn-lt"/>
              </a:defRPr>
            </a:lvl6pPr>
            <a:lvl7pPr marL="3001963" indent="-228600" algn="l" rtl="0" fontAlgn="base">
              <a:spcBef>
                <a:spcPct val="20000"/>
              </a:spcBef>
              <a:spcAft>
                <a:spcPct val="0"/>
              </a:spcAft>
              <a:buClr>
                <a:schemeClr val="tx1"/>
              </a:buClr>
              <a:buSzPct val="150000"/>
              <a:buChar char="•"/>
              <a:defRPr sz="2400" b="1">
                <a:solidFill>
                  <a:srgbClr val="000066"/>
                </a:solidFill>
                <a:latin typeface="+mn-lt"/>
              </a:defRPr>
            </a:lvl7pPr>
            <a:lvl8pPr marL="3459163" indent="-228600" algn="l" rtl="0" fontAlgn="base">
              <a:spcBef>
                <a:spcPct val="20000"/>
              </a:spcBef>
              <a:spcAft>
                <a:spcPct val="0"/>
              </a:spcAft>
              <a:buClr>
                <a:schemeClr val="tx1"/>
              </a:buClr>
              <a:buSzPct val="150000"/>
              <a:buChar char="•"/>
              <a:defRPr sz="2400" b="1">
                <a:solidFill>
                  <a:srgbClr val="000066"/>
                </a:solidFill>
                <a:latin typeface="+mn-lt"/>
              </a:defRPr>
            </a:lvl8pPr>
            <a:lvl9pPr marL="3916363" indent="-228600" algn="l" rtl="0" fontAlgn="base">
              <a:spcBef>
                <a:spcPct val="20000"/>
              </a:spcBef>
              <a:spcAft>
                <a:spcPct val="0"/>
              </a:spcAft>
              <a:buClr>
                <a:schemeClr val="tx1"/>
              </a:buClr>
              <a:buSzPct val="150000"/>
              <a:buChar char="•"/>
              <a:defRPr sz="2400" b="1">
                <a:solidFill>
                  <a:srgbClr val="000066"/>
                </a:solidFill>
                <a:latin typeface="+mn-lt"/>
              </a:defRPr>
            </a:lvl9pPr>
          </a:lstStyle>
          <a:p>
            <a:pPr marL="0" indent="0">
              <a:buNone/>
            </a:pPr>
            <a:r>
              <a:rPr lang="ru-RU" sz="1800" b="1" kern="0" dirty="0">
                <a:latin typeface="+mn-lt"/>
                <a:ea typeface="+mn-ea"/>
                <a:cs typeface="+mn-cs"/>
              </a:rPr>
              <a:t>Предварительная координация и формальные соглашения </a:t>
            </a:r>
          </a:p>
          <a:p>
            <a:pPr marL="0" indent="0">
              <a:buNone/>
            </a:pPr>
            <a:r>
              <a:rPr lang="ru-RU" sz="1800" b="1" kern="0" dirty="0">
                <a:latin typeface="+mn-lt"/>
                <a:ea typeface="+mn-ea"/>
                <a:cs typeface="+mn-cs"/>
              </a:rPr>
              <a:t>Соглашения о передаче ответственности</a:t>
            </a:r>
          </a:p>
          <a:p>
            <a:pPr marL="0" indent="0">
              <a:buNone/>
            </a:pPr>
            <a:r>
              <a:rPr lang="ru-RU" sz="1800" b="1" kern="0" dirty="0">
                <a:latin typeface="+mn-lt"/>
                <a:ea typeface="+mn-ea"/>
                <a:cs typeface="+mn-cs"/>
              </a:rPr>
              <a:t>Распределение ответственности на всех этапах </a:t>
            </a:r>
            <a:endParaRPr lang="en-US" sz="1800" b="1" kern="0" dirty="0">
              <a:latin typeface="+mn-lt"/>
              <a:ea typeface="+mn-ea"/>
              <a:cs typeface="+mn-cs"/>
            </a:endParaRPr>
          </a:p>
          <a:p>
            <a:pPr marL="0" indent="0">
              <a:buNone/>
            </a:pPr>
            <a:r>
              <a:rPr lang="ru-RU" sz="1800" b="1" kern="0" dirty="0">
                <a:latin typeface="+mn-lt"/>
                <a:ea typeface="+mn-ea"/>
                <a:cs typeface="+mn-cs"/>
              </a:rPr>
              <a:t>Страны несут ответственность за обеспечение физической защиты груза</a:t>
            </a:r>
            <a:endParaRPr lang="en-US" sz="1800" b="1" kern="0" dirty="0">
              <a:latin typeface="+mn-lt"/>
              <a:ea typeface="+mn-ea"/>
              <a:cs typeface="+mn-cs"/>
            </a:endParaRPr>
          </a:p>
        </p:txBody>
      </p:sp>
      <p:sp>
        <p:nvSpPr>
          <p:cNvPr id="2" name="Footer Placeholder 1">
            <a:extLst>
              <a:ext uri="{FF2B5EF4-FFF2-40B4-BE49-F238E27FC236}">
                <a16:creationId xmlns:a16="http://schemas.microsoft.com/office/drawing/2014/main" id="{EDF7954E-A4B2-CA65-8ECC-99F15A1930D0}"/>
              </a:ext>
            </a:extLst>
          </p:cNvPr>
          <p:cNvSpPr>
            <a:spLocks noGrp="1"/>
          </p:cNvSpPr>
          <p:nvPr>
            <p:ph type="ftr" sz="quarter" idx="11"/>
          </p:nvPr>
        </p:nvSpPr>
        <p:spPr>
          <a:xfrm>
            <a:off x="152400" y="6400800"/>
            <a:ext cx="2357438" cy="457200"/>
          </a:xfrm>
        </p:spPr>
        <p:txBody>
          <a:bodyPr>
            <a:normAutofit/>
          </a:bodyPr>
          <a:lstStyle/>
          <a:p>
            <a:pPr>
              <a:spcAft>
                <a:spcPts val="600"/>
              </a:spcAft>
              <a:defRPr/>
            </a:pPr>
            <a:r>
              <a:rPr lang="en-GB" kern="1200" dirty="0">
                <a:latin typeface="Arial" charset="0"/>
                <a:ea typeface="+mn-ea"/>
                <a:cs typeface="Arial" charset="0"/>
              </a:rPr>
              <a:t>Module 5</a:t>
            </a:r>
          </a:p>
        </p:txBody>
      </p:sp>
    </p:spTree>
    <p:extLst>
      <p:ext uri="{BB962C8B-B14F-4D97-AF65-F5344CB8AC3E}">
        <p14:creationId xmlns:p14="http://schemas.microsoft.com/office/powerpoint/2010/main" val="18957825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8E5BD1A-2594-FC18-2EA6-B0F33F623AE3}"/>
              </a:ext>
            </a:extLst>
          </p:cNvPr>
          <p:cNvSpPr txBox="1">
            <a:spLocks/>
          </p:cNvSpPr>
          <p:nvPr/>
        </p:nvSpPr>
        <p:spPr>
          <a:xfrm>
            <a:off x="228600" y="990600"/>
            <a:ext cx="8604250" cy="533400"/>
          </a:xfrm>
          <a:prstGeom prst="rect">
            <a:avLst/>
          </a:prstGeom>
        </p:spPr>
        <p:txBody>
          <a:bodyPr>
            <a:normAutofit lnSpcReduction="10000"/>
          </a:bodyPr>
          <a:lstStyle>
            <a:lvl1pPr algn="ctr" rtl="0" eaLnBrk="0" fontAlgn="base" hangingPunct="0">
              <a:spcBef>
                <a:spcPct val="0"/>
              </a:spcBef>
              <a:spcAft>
                <a:spcPct val="0"/>
              </a:spcAft>
              <a:defRPr sz="3000" b="1">
                <a:solidFill>
                  <a:srgbClr val="000066"/>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000" b="1">
                <a:solidFill>
                  <a:srgbClr val="000066"/>
                </a:solidFill>
                <a:effectLst>
                  <a:outerShdw blurRad="38100" dist="38100" dir="2700000" algn="tl">
                    <a:srgbClr val="C0C0C0"/>
                  </a:outerShdw>
                </a:effectLst>
                <a:latin typeface="Arial" charset="0"/>
              </a:defRPr>
            </a:lvl2pPr>
            <a:lvl3pPr algn="ctr" rtl="0" eaLnBrk="0" fontAlgn="base" hangingPunct="0">
              <a:spcBef>
                <a:spcPct val="0"/>
              </a:spcBef>
              <a:spcAft>
                <a:spcPct val="0"/>
              </a:spcAft>
              <a:defRPr sz="3000" b="1">
                <a:solidFill>
                  <a:srgbClr val="000066"/>
                </a:solidFill>
                <a:effectLst>
                  <a:outerShdw blurRad="38100" dist="38100" dir="2700000" algn="tl">
                    <a:srgbClr val="C0C0C0"/>
                  </a:outerShdw>
                </a:effectLst>
                <a:latin typeface="Arial" charset="0"/>
              </a:defRPr>
            </a:lvl3pPr>
            <a:lvl4pPr algn="ctr" rtl="0" eaLnBrk="0" fontAlgn="base" hangingPunct="0">
              <a:spcBef>
                <a:spcPct val="0"/>
              </a:spcBef>
              <a:spcAft>
                <a:spcPct val="0"/>
              </a:spcAft>
              <a:defRPr sz="3000" b="1">
                <a:solidFill>
                  <a:srgbClr val="000066"/>
                </a:solidFill>
                <a:effectLst>
                  <a:outerShdw blurRad="38100" dist="38100" dir="2700000" algn="tl">
                    <a:srgbClr val="C0C0C0"/>
                  </a:outerShdw>
                </a:effectLst>
                <a:latin typeface="Arial" charset="0"/>
              </a:defRPr>
            </a:lvl4pPr>
            <a:lvl5pPr algn="ctr" rtl="0" eaLnBrk="0" fontAlgn="base" hangingPunct="0">
              <a:spcBef>
                <a:spcPct val="0"/>
              </a:spcBef>
              <a:spcAft>
                <a:spcPct val="0"/>
              </a:spcAft>
              <a:defRPr sz="3000" b="1">
                <a:solidFill>
                  <a:srgbClr val="000066"/>
                </a:solidFill>
                <a:effectLst>
                  <a:outerShdw blurRad="38100" dist="38100" dir="2700000" algn="tl">
                    <a:srgbClr val="C0C0C0"/>
                  </a:outerShdw>
                </a:effectLst>
                <a:latin typeface="Arial" charset="0"/>
              </a:defRPr>
            </a:lvl5pPr>
            <a:lvl6pPr marL="457200" algn="ctr" rtl="0" fontAlgn="base">
              <a:spcBef>
                <a:spcPct val="0"/>
              </a:spcBef>
              <a:spcAft>
                <a:spcPct val="0"/>
              </a:spcAft>
              <a:defRPr sz="3000" b="1">
                <a:solidFill>
                  <a:srgbClr val="000066"/>
                </a:solidFill>
                <a:effectLst>
                  <a:outerShdw blurRad="38100" dist="38100" dir="2700000" algn="tl">
                    <a:srgbClr val="C0C0C0"/>
                  </a:outerShdw>
                </a:effectLst>
                <a:latin typeface="Arial" charset="0"/>
              </a:defRPr>
            </a:lvl6pPr>
            <a:lvl7pPr marL="914400" algn="ctr" rtl="0" fontAlgn="base">
              <a:spcBef>
                <a:spcPct val="0"/>
              </a:spcBef>
              <a:spcAft>
                <a:spcPct val="0"/>
              </a:spcAft>
              <a:defRPr sz="3000" b="1">
                <a:solidFill>
                  <a:srgbClr val="000066"/>
                </a:solidFill>
                <a:effectLst>
                  <a:outerShdw blurRad="38100" dist="38100" dir="2700000" algn="tl">
                    <a:srgbClr val="C0C0C0"/>
                  </a:outerShdw>
                </a:effectLst>
                <a:latin typeface="Arial" charset="0"/>
              </a:defRPr>
            </a:lvl7pPr>
            <a:lvl8pPr marL="1371600" algn="ctr" rtl="0" fontAlgn="base">
              <a:spcBef>
                <a:spcPct val="0"/>
              </a:spcBef>
              <a:spcAft>
                <a:spcPct val="0"/>
              </a:spcAft>
              <a:defRPr sz="3000" b="1">
                <a:solidFill>
                  <a:srgbClr val="000066"/>
                </a:solidFill>
                <a:effectLst>
                  <a:outerShdw blurRad="38100" dist="38100" dir="2700000" algn="tl">
                    <a:srgbClr val="C0C0C0"/>
                  </a:outerShdw>
                </a:effectLst>
                <a:latin typeface="Arial" charset="0"/>
              </a:defRPr>
            </a:lvl8pPr>
            <a:lvl9pPr marL="1828800" algn="ctr" rtl="0" fontAlgn="base">
              <a:spcBef>
                <a:spcPct val="0"/>
              </a:spcBef>
              <a:spcAft>
                <a:spcPct val="0"/>
              </a:spcAft>
              <a:defRPr sz="3000" b="1">
                <a:solidFill>
                  <a:srgbClr val="000066"/>
                </a:solidFill>
                <a:effectLst>
                  <a:outerShdw blurRad="38100" dist="38100" dir="2700000" algn="tl">
                    <a:srgbClr val="C0C0C0"/>
                  </a:outerShdw>
                </a:effectLst>
                <a:latin typeface="Arial" charset="0"/>
              </a:defRPr>
            </a:lvl9pPr>
          </a:lstStyle>
          <a:p>
            <a:pPr>
              <a:spcAft>
                <a:spcPts val="600"/>
              </a:spcAft>
            </a:pPr>
            <a:r>
              <a:rPr lang="ru-RU" b="1" kern="0" dirty="0">
                <a:effectLst>
                  <a:outerShdw blurRad="38100" dist="38100" dir="2700000" algn="tl">
                    <a:srgbClr val="C0C0C0"/>
                  </a:outerShdw>
                </a:effectLst>
                <a:latin typeface="+mj-lt"/>
                <a:ea typeface="+mj-ea"/>
                <a:cs typeface="+mj-cs"/>
              </a:rPr>
              <a:t>Ответственность государства-отправителя</a:t>
            </a:r>
            <a:endParaRPr lang="en-US" b="1" kern="0" dirty="0">
              <a:effectLst>
                <a:outerShdw blurRad="38100" dist="38100" dir="2700000" algn="tl">
                  <a:srgbClr val="C0C0C0"/>
                </a:outerShdw>
              </a:effectLst>
              <a:latin typeface="+mj-lt"/>
              <a:ea typeface="+mj-ea"/>
              <a:cs typeface="+mj-cs"/>
            </a:endParaRPr>
          </a:p>
        </p:txBody>
      </p:sp>
      <p:sp>
        <p:nvSpPr>
          <p:cNvPr id="2" name="Footer Placeholder 1">
            <a:extLst>
              <a:ext uri="{FF2B5EF4-FFF2-40B4-BE49-F238E27FC236}">
                <a16:creationId xmlns:a16="http://schemas.microsoft.com/office/drawing/2014/main" id="{182A4442-D6EC-31A4-7835-1EDE4EC4B14C}"/>
              </a:ext>
            </a:extLst>
          </p:cNvPr>
          <p:cNvSpPr>
            <a:spLocks noGrp="1"/>
          </p:cNvSpPr>
          <p:nvPr>
            <p:ph type="ftr" sz="quarter" idx="11"/>
          </p:nvPr>
        </p:nvSpPr>
        <p:spPr>
          <a:xfrm>
            <a:off x="152400" y="6400800"/>
            <a:ext cx="2357438" cy="457200"/>
          </a:xfrm>
        </p:spPr>
        <p:txBody>
          <a:bodyPr>
            <a:normAutofit/>
          </a:bodyPr>
          <a:lstStyle/>
          <a:p>
            <a:pPr>
              <a:spcAft>
                <a:spcPts val="600"/>
              </a:spcAft>
              <a:defRPr/>
            </a:pPr>
            <a:r>
              <a:rPr lang="en-GB" kern="1200" dirty="0">
                <a:latin typeface="Arial" charset="0"/>
                <a:ea typeface="+mn-ea"/>
                <a:cs typeface="Arial" charset="0"/>
              </a:rPr>
              <a:t>Module 5</a:t>
            </a:r>
          </a:p>
        </p:txBody>
      </p:sp>
      <p:graphicFrame>
        <p:nvGraphicFramePr>
          <p:cNvPr id="6" name="Text Placeholder 3">
            <a:extLst>
              <a:ext uri="{FF2B5EF4-FFF2-40B4-BE49-F238E27FC236}">
                <a16:creationId xmlns:a16="http://schemas.microsoft.com/office/drawing/2014/main" id="{02FB8AB9-3C64-8AF2-3294-195CE4FFBB8A}"/>
              </a:ext>
            </a:extLst>
          </p:cNvPr>
          <p:cNvGraphicFramePr/>
          <p:nvPr>
            <p:extLst>
              <p:ext uri="{D42A27DB-BD31-4B8C-83A1-F6EECF244321}">
                <p14:modId xmlns:p14="http://schemas.microsoft.com/office/powerpoint/2010/main" val="1875173791"/>
              </p:ext>
            </p:extLst>
          </p:nvPr>
        </p:nvGraphicFramePr>
        <p:xfrm>
          <a:off x="539750" y="1854200"/>
          <a:ext cx="8604250" cy="4775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184167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2189EFE-F4D5-7EA3-702E-76AECE1AEB56}"/>
              </a:ext>
            </a:extLst>
          </p:cNvPr>
          <p:cNvSpPr txBox="1">
            <a:spLocks/>
          </p:cNvSpPr>
          <p:nvPr/>
        </p:nvSpPr>
        <p:spPr>
          <a:xfrm>
            <a:off x="3200400" y="152400"/>
            <a:ext cx="4953000" cy="1162050"/>
          </a:xfrm>
          <a:prstGeom prst="rect">
            <a:avLst/>
          </a:prstGeom>
        </p:spPr>
        <p:txBody>
          <a:bodyPr anchor="b">
            <a:normAutofit/>
          </a:bodyPr>
          <a:lstStyle>
            <a:lvl1pPr algn="ctr" rtl="0" eaLnBrk="0" fontAlgn="base" hangingPunct="0">
              <a:spcBef>
                <a:spcPct val="0"/>
              </a:spcBef>
              <a:spcAft>
                <a:spcPct val="0"/>
              </a:spcAft>
              <a:defRPr sz="3000" b="1">
                <a:solidFill>
                  <a:srgbClr val="000066"/>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000" b="1">
                <a:solidFill>
                  <a:srgbClr val="000066"/>
                </a:solidFill>
                <a:effectLst>
                  <a:outerShdw blurRad="38100" dist="38100" dir="2700000" algn="tl">
                    <a:srgbClr val="C0C0C0"/>
                  </a:outerShdw>
                </a:effectLst>
                <a:latin typeface="Arial" charset="0"/>
              </a:defRPr>
            </a:lvl2pPr>
            <a:lvl3pPr algn="ctr" rtl="0" eaLnBrk="0" fontAlgn="base" hangingPunct="0">
              <a:spcBef>
                <a:spcPct val="0"/>
              </a:spcBef>
              <a:spcAft>
                <a:spcPct val="0"/>
              </a:spcAft>
              <a:defRPr sz="3000" b="1">
                <a:solidFill>
                  <a:srgbClr val="000066"/>
                </a:solidFill>
                <a:effectLst>
                  <a:outerShdw blurRad="38100" dist="38100" dir="2700000" algn="tl">
                    <a:srgbClr val="C0C0C0"/>
                  </a:outerShdw>
                </a:effectLst>
                <a:latin typeface="Arial" charset="0"/>
              </a:defRPr>
            </a:lvl3pPr>
            <a:lvl4pPr algn="ctr" rtl="0" eaLnBrk="0" fontAlgn="base" hangingPunct="0">
              <a:spcBef>
                <a:spcPct val="0"/>
              </a:spcBef>
              <a:spcAft>
                <a:spcPct val="0"/>
              </a:spcAft>
              <a:defRPr sz="3000" b="1">
                <a:solidFill>
                  <a:srgbClr val="000066"/>
                </a:solidFill>
                <a:effectLst>
                  <a:outerShdw blurRad="38100" dist="38100" dir="2700000" algn="tl">
                    <a:srgbClr val="C0C0C0"/>
                  </a:outerShdw>
                </a:effectLst>
                <a:latin typeface="Arial" charset="0"/>
              </a:defRPr>
            </a:lvl4pPr>
            <a:lvl5pPr algn="ctr" rtl="0" eaLnBrk="0" fontAlgn="base" hangingPunct="0">
              <a:spcBef>
                <a:spcPct val="0"/>
              </a:spcBef>
              <a:spcAft>
                <a:spcPct val="0"/>
              </a:spcAft>
              <a:defRPr sz="3000" b="1">
                <a:solidFill>
                  <a:srgbClr val="000066"/>
                </a:solidFill>
                <a:effectLst>
                  <a:outerShdw blurRad="38100" dist="38100" dir="2700000" algn="tl">
                    <a:srgbClr val="C0C0C0"/>
                  </a:outerShdw>
                </a:effectLst>
                <a:latin typeface="Arial" charset="0"/>
              </a:defRPr>
            </a:lvl5pPr>
            <a:lvl6pPr marL="457200" algn="ctr" rtl="0" fontAlgn="base">
              <a:spcBef>
                <a:spcPct val="0"/>
              </a:spcBef>
              <a:spcAft>
                <a:spcPct val="0"/>
              </a:spcAft>
              <a:defRPr sz="3000" b="1">
                <a:solidFill>
                  <a:srgbClr val="000066"/>
                </a:solidFill>
                <a:effectLst>
                  <a:outerShdw blurRad="38100" dist="38100" dir="2700000" algn="tl">
                    <a:srgbClr val="C0C0C0"/>
                  </a:outerShdw>
                </a:effectLst>
                <a:latin typeface="Arial" charset="0"/>
              </a:defRPr>
            </a:lvl6pPr>
            <a:lvl7pPr marL="914400" algn="ctr" rtl="0" fontAlgn="base">
              <a:spcBef>
                <a:spcPct val="0"/>
              </a:spcBef>
              <a:spcAft>
                <a:spcPct val="0"/>
              </a:spcAft>
              <a:defRPr sz="3000" b="1">
                <a:solidFill>
                  <a:srgbClr val="000066"/>
                </a:solidFill>
                <a:effectLst>
                  <a:outerShdw blurRad="38100" dist="38100" dir="2700000" algn="tl">
                    <a:srgbClr val="C0C0C0"/>
                  </a:outerShdw>
                </a:effectLst>
                <a:latin typeface="Arial" charset="0"/>
              </a:defRPr>
            </a:lvl7pPr>
            <a:lvl8pPr marL="1371600" algn="ctr" rtl="0" fontAlgn="base">
              <a:spcBef>
                <a:spcPct val="0"/>
              </a:spcBef>
              <a:spcAft>
                <a:spcPct val="0"/>
              </a:spcAft>
              <a:defRPr sz="3000" b="1">
                <a:solidFill>
                  <a:srgbClr val="000066"/>
                </a:solidFill>
                <a:effectLst>
                  <a:outerShdw blurRad="38100" dist="38100" dir="2700000" algn="tl">
                    <a:srgbClr val="C0C0C0"/>
                  </a:outerShdw>
                </a:effectLst>
                <a:latin typeface="Arial" charset="0"/>
              </a:defRPr>
            </a:lvl8pPr>
            <a:lvl9pPr marL="1828800" algn="ctr" rtl="0" fontAlgn="base">
              <a:spcBef>
                <a:spcPct val="0"/>
              </a:spcBef>
              <a:spcAft>
                <a:spcPct val="0"/>
              </a:spcAft>
              <a:defRPr sz="3000" b="1">
                <a:solidFill>
                  <a:srgbClr val="000066"/>
                </a:solidFill>
                <a:effectLst>
                  <a:outerShdw blurRad="38100" dist="38100" dir="2700000" algn="tl">
                    <a:srgbClr val="C0C0C0"/>
                  </a:outerShdw>
                </a:effectLst>
                <a:latin typeface="Arial" charset="0"/>
              </a:defRPr>
            </a:lvl9pPr>
          </a:lstStyle>
          <a:p>
            <a:pPr algn="l">
              <a:spcAft>
                <a:spcPts val="600"/>
              </a:spcAft>
            </a:pPr>
            <a:r>
              <a:rPr lang="ru-RU" sz="1900" b="1" kern="0" dirty="0">
                <a:effectLst>
                  <a:outerShdw blurRad="38100" dist="38100" dir="2700000" algn="tl">
                    <a:srgbClr val="C0C0C0"/>
                  </a:outerShdw>
                </a:effectLst>
                <a:latin typeface="+mj-lt"/>
                <a:ea typeface="+mj-ea"/>
                <a:cs typeface="+mj-cs"/>
              </a:rPr>
              <a:t>Специальные соображения при планировании</a:t>
            </a:r>
            <a:endParaRPr lang="en-US" sz="1900" b="1" kern="0" dirty="0">
              <a:effectLst>
                <a:outerShdw blurRad="38100" dist="38100" dir="2700000" algn="tl">
                  <a:srgbClr val="C0C0C0"/>
                </a:outerShdw>
              </a:effectLst>
              <a:latin typeface="+mj-lt"/>
              <a:ea typeface="+mj-ea"/>
              <a:cs typeface="+mj-cs"/>
            </a:endParaRPr>
          </a:p>
        </p:txBody>
      </p:sp>
      <p:sp>
        <p:nvSpPr>
          <p:cNvPr id="10" name="Text Placeholder 3">
            <a:extLst>
              <a:ext uri="{FF2B5EF4-FFF2-40B4-BE49-F238E27FC236}">
                <a16:creationId xmlns:a16="http://schemas.microsoft.com/office/drawing/2014/main" id="{CC45F735-0473-EABB-799F-59433226A532}"/>
              </a:ext>
            </a:extLst>
          </p:cNvPr>
          <p:cNvSpPr>
            <a:spLocks noGrp="1"/>
          </p:cNvSpPr>
          <p:nvPr>
            <p:ph type="body" sz="half" idx="2"/>
          </p:nvPr>
        </p:nvSpPr>
        <p:spPr>
          <a:xfrm>
            <a:off x="152400" y="1828800"/>
            <a:ext cx="3313113" cy="4297363"/>
          </a:xfrm>
        </p:spPr>
        <p:txBody>
          <a:bodyPr/>
          <a:lstStyle/>
          <a:p>
            <a:r>
              <a:rPr lang="ru-RU" sz="2800" dirty="0"/>
              <a:t>Трансграничная взаимопомощь может включать</a:t>
            </a:r>
            <a:r>
              <a:rPr lang="en-US" sz="2800" dirty="0"/>
              <a:t>:</a:t>
            </a:r>
          </a:p>
          <a:p>
            <a:endParaRPr lang="en-US" sz="1600" dirty="0"/>
          </a:p>
        </p:txBody>
      </p:sp>
      <p:sp>
        <p:nvSpPr>
          <p:cNvPr id="2" name="Footer Placeholder 1">
            <a:extLst>
              <a:ext uri="{FF2B5EF4-FFF2-40B4-BE49-F238E27FC236}">
                <a16:creationId xmlns:a16="http://schemas.microsoft.com/office/drawing/2014/main" id="{A36EECA8-C9DF-237D-43C2-32C21208352D}"/>
              </a:ext>
            </a:extLst>
          </p:cNvPr>
          <p:cNvSpPr>
            <a:spLocks noGrp="1"/>
          </p:cNvSpPr>
          <p:nvPr>
            <p:ph type="ftr" sz="quarter" idx="11"/>
          </p:nvPr>
        </p:nvSpPr>
        <p:spPr>
          <a:xfrm>
            <a:off x="152400" y="6400800"/>
            <a:ext cx="2357438" cy="457200"/>
          </a:xfrm>
        </p:spPr>
        <p:txBody>
          <a:bodyPr>
            <a:normAutofit/>
          </a:bodyPr>
          <a:lstStyle/>
          <a:p>
            <a:pPr>
              <a:spcAft>
                <a:spcPts val="600"/>
              </a:spcAft>
              <a:defRPr/>
            </a:pPr>
            <a:r>
              <a:rPr lang="en-GB" kern="1200" dirty="0">
                <a:latin typeface="Arial" charset="0"/>
                <a:ea typeface="+mn-ea"/>
                <a:cs typeface="Arial" charset="0"/>
              </a:rPr>
              <a:t>Module 5</a:t>
            </a:r>
          </a:p>
        </p:txBody>
      </p:sp>
      <p:graphicFrame>
        <p:nvGraphicFramePr>
          <p:cNvPr id="6" name="Text Placeholder 3">
            <a:extLst>
              <a:ext uri="{FF2B5EF4-FFF2-40B4-BE49-F238E27FC236}">
                <a16:creationId xmlns:a16="http://schemas.microsoft.com/office/drawing/2014/main" id="{8A0C2010-4EEB-6D50-EA38-4E6D0F3EDA1C}"/>
              </a:ext>
            </a:extLst>
          </p:cNvPr>
          <p:cNvGraphicFramePr/>
          <p:nvPr>
            <p:extLst>
              <p:ext uri="{D42A27DB-BD31-4B8C-83A1-F6EECF244321}">
                <p14:modId xmlns:p14="http://schemas.microsoft.com/office/powerpoint/2010/main" val="1743737109"/>
              </p:ext>
            </p:extLst>
          </p:nvPr>
        </p:nvGraphicFramePr>
        <p:xfrm>
          <a:off x="3657600" y="1600200"/>
          <a:ext cx="4495800" cy="50911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26169412"/>
      </p:ext>
    </p:extLst>
  </p:cSld>
  <p:clrMapOvr>
    <a:masterClrMapping/>
  </p:clrMapOvr>
</p:sld>
</file>

<file path=ppt/theme/theme1.xml><?xml version="1.0" encoding="utf-8"?>
<a:theme xmlns:a="http://schemas.openxmlformats.org/drawingml/2006/main" name="IAEA">
  <a:themeElements>
    <a:clrScheme name="IAEA 8">
      <a:dk1>
        <a:srgbClr val="000066"/>
      </a:dk1>
      <a:lt1>
        <a:srgbClr val="D9E9F8"/>
      </a:lt1>
      <a:dk2>
        <a:srgbClr val="000066"/>
      </a:dk2>
      <a:lt2>
        <a:srgbClr val="333399"/>
      </a:lt2>
      <a:accent1>
        <a:srgbClr val="FFFFCC"/>
      </a:accent1>
      <a:accent2>
        <a:srgbClr val="65ABDD"/>
      </a:accent2>
      <a:accent3>
        <a:srgbClr val="E9F2FB"/>
      </a:accent3>
      <a:accent4>
        <a:srgbClr val="000056"/>
      </a:accent4>
      <a:accent5>
        <a:srgbClr val="FFFFE2"/>
      </a:accent5>
      <a:accent6>
        <a:srgbClr val="5B9BC8"/>
      </a:accent6>
      <a:hlink>
        <a:srgbClr val="003399"/>
      </a:hlink>
      <a:folHlink>
        <a:srgbClr val="FFCCCC"/>
      </a:folHlink>
    </a:clrScheme>
    <a:fontScheme name="IAE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AE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IAE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AE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AE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AE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AE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IAE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IAEA 8">
        <a:dk1>
          <a:srgbClr val="000066"/>
        </a:dk1>
        <a:lt1>
          <a:srgbClr val="D9E9F8"/>
        </a:lt1>
        <a:dk2>
          <a:srgbClr val="000066"/>
        </a:dk2>
        <a:lt2>
          <a:srgbClr val="333399"/>
        </a:lt2>
        <a:accent1>
          <a:srgbClr val="FFFFCC"/>
        </a:accent1>
        <a:accent2>
          <a:srgbClr val="65ABDD"/>
        </a:accent2>
        <a:accent3>
          <a:srgbClr val="E9F2FB"/>
        </a:accent3>
        <a:accent4>
          <a:srgbClr val="000056"/>
        </a:accent4>
        <a:accent5>
          <a:srgbClr val="FFFFE2"/>
        </a:accent5>
        <a:accent6>
          <a:srgbClr val="5B9BC8"/>
        </a:accent6>
        <a:hlink>
          <a:srgbClr val="003399"/>
        </a:hlink>
        <a:folHlink>
          <a:srgbClr val="FFCC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3240</TotalTime>
  <Words>3239</Words>
  <Application>Microsoft Macintosh PowerPoint</Application>
  <PresentationFormat>On-screen Show (4:3)</PresentationFormat>
  <Paragraphs>263</Paragraphs>
  <Slides>20</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Helvetica</vt:lpstr>
      <vt:lpstr>Symbol</vt:lpstr>
      <vt:lpstr>IAEA</vt:lpstr>
      <vt:lpstr>PowerPoint Presentation</vt:lpstr>
      <vt:lpstr>Вопросы, возникающие при  пересечении международных границ</vt:lpstr>
      <vt:lpstr>PowerPoint Presentation</vt:lpstr>
      <vt:lpstr>Транспортная безопасность на международных границах </vt:lpstr>
      <vt:lpstr>Законодательные рамки </vt:lpstr>
      <vt:lpstr>PowerPoint Presentation</vt:lpstr>
      <vt:lpstr>PowerPoint Presentation</vt:lpstr>
      <vt:lpstr>PowerPoint Presentation</vt:lpstr>
      <vt:lpstr>PowerPoint Presentation</vt:lpstr>
      <vt:lpstr>Планирование физической защиты </vt:lpstr>
      <vt:lpstr>PowerPoint Presentation</vt:lpstr>
      <vt:lpstr>PowerPoint Presentation</vt:lpstr>
      <vt:lpstr>PowerPoint Presentation</vt:lpstr>
      <vt:lpstr>Планирование транспортной безопасности </vt:lpstr>
      <vt:lpstr>PowerPoint Presentation</vt:lpstr>
      <vt:lpstr>PowerPoint Presentation</vt:lpstr>
      <vt:lpstr>PowerPoint Presentation</vt:lpstr>
      <vt:lpstr>PowerPoint Presentation</vt:lpstr>
      <vt:lpstr>PowerPoint Presentation</vt:lpstr>
      <vt:lpstr>Вопросы? </vt:lpstr>
    </vt:vector>
  </TitlesOfParts>
  <Company>Oak Ridge National Laboratories/Spectrum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Ronald POpe</dc:creator>
  <cp:lastModifiedBy>Nadezhda Kulagina</cp:lastModifiedBy>
  <cp:revision>165</cp:revision>
  <cp:lastPrinted>2008-11-03T13:08:20Z</cp:lastPrinted>
  <dcterms:created xsi:type="dcterms:W3CDTF">2005-06-07T16:57:12Z</dcterms:created>
  <dcterms:modified xsi:type="dcterms:W3CDTF">2022-05-10T12:44:16Z</dcterms:modified>
</cp:coreProperties>
</file>