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3"/>
  </p:notesMasterIdLst>
  <p:handoutMasterIdLst>
    <p:handoutMasterId r:id="rId14"/>
  </p:handoutMasterIdLst>
  <p:sldIdLst>
    <p:sldId id="258" r:id="rId5"/>
    <p:sldId id="259" r:id="rId6"/>
    <p:sldId id="264" r:id="rId7"/>
    <p:sldId id="262" r:id="rId8"/>
    <p:sldId id="265" r:id="rId9"/>
    <p:sldId id="266" r:id="rId10"/>
    <p:sldId id="267" r:id="rId11"/>
    <p:sldId id="268" r:id="rId12"/>
  </p:sldIdLst>
  <p:sldSz cx="12192000" cy="6858000"/>
  <p:notesSz cx="6858000" cy="9144000"/>
  <p:defaultTex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70" d="100"/>
          <a:sy n="70" d="100"/>
        </p:scale>
        <p:origin x="618" y="60"/>
      </p:cViewPr>
      <p:guideLst>
        <p:guide orient="horz" pos="2160"/>
        <p:guide pos="3840"/>
      </p:guideLst>
    </p:cSldViewPr>
  </p:slideViewPr>
  <p:notesTextViewPr>
    <p:cViewPr>
      <p:scale>
        <a:sx n="3" d="2"/>
        <a:sy n="3" d="2"/>
      </p:scale>
      <p:origin x="0" y="0"/>
    </p:cViewPr>
  </p:notesTextViewPr>
  <p:notesViewPr>
    <p:cSldViewPr snapToGrid="0" showGuides="1">
      <p:cViewPr varScale="1">
        <p:scale>
          <a:sx n="97" d="100"/>
          <a:sy n="97" d="100"/>
        </p:scale>
        <p:origin x="278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dirty="0"/>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5E93E306-AAF7-46AD-B79D-2B205AAAEF2E}" type="datetime1">
              <a:rPr lang="ru-RU" smtClean="0"/>
              <a:t>31.03.2022</a:t>
            </a:fld>
            <a:endParaRPr lang="ru-RU" dirty="0"/>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dirty="0"/>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26E42EF-B2A2-4428-A098-E6934E2840B8}" type="slidenum">
              <a:rPr lang="ru-RU" smtClean="0"/>
              <a:t>‹#›</a:t>
            </a:fld>
            <a:endParaRPr lang="ru-RU" dirty="0"/>
          </a:p>
        </p:txBody>
      </p:sp>
    </p:spTree>
    <p:extLst>
      <p:ext uri="{BB962C8B-B14F-4D97-AF65-F5344CB8AC3E}">
        <p14:creationId xmlns:p14="http://schemas.microsoft.com/office/powerpoint/2010/main" val="12266190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noProof="0"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F6C3FD01-CFCA-4092-8690-023D2926C3BE}" type="datetime1">
              <a:rPr lang="ru-RU" noProof="0" smtClean="0"/>
              <a:t>31.03.2022</a:t>
            </a:fld>
            <a:endParaRPr lang="ru-RU" noProof="0"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ru-RU" noProof="0"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RU" noProof="0" dirty="0" smtClean="0"/>
              <a:t>Образец текста</a:t>
            </a:r>
          </a:p>
          <a:p>
            <a:pPr lvl="1" rtl="0"/>
            <a:r>
              <a:rPr lang="ru-RU" noProof="0" dirty="0" smtClean="0"/>
              <a:t>Второй уровень</a:t>
            </a:r>
          </a:p>
          <a:p>
            <a:pPr lvl="2" rtl="0"/>
            <a:r>
              <a:rPr lang="ru-RU" noProof="0" dirty="0" smtClean="0"/>
              <a:t>Третий уровень</a:t>
            </a:r>
          </a:p>
          <a:p>
            <a:pPr lvl="3" rtl="0"/>
            <a:r>
              <a:rPr lang="ru-RU" noProof="0" dirty="0" smtClean="0"/>
              <a:t>Четвертый уровень</a:t>
            </a:r>
          </a:p>
          <a:p>
            <a:pPr lvl="4" rtl="0"/>
            <a:r>
              <a:rPr lang="ru-RU" noProof="0" dirty="0" smtClean="0"/>
              <a:t>Пятый уровень</a:t>
            </a:r>
            <a:endParaRPr lang="ru-RU" noProof="0" dirty="0"/>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noProof="0"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23716F0-385D-4F6E-BE54-A09D410D24C2}" type="slidenum">
              <a:rPr lang="ru-RU" noProof="0" smtClean="0"/>
              <a:t>‹#›</a:t>
            </a:fld>
            <a:endParaRPr lang="ru-RU" noProof="0" dirty="0"/>
          </a:p>
        </p:txBody>
      </p:sp>
    </p:spTree>
    <p:extLst>
      <p:ext uri="{BB962C8B-B14F-4D97-AF65-F5344CB8AC3E}">
        <p14:creationId xmlns:p14="http://schemas.microsoft.com/office/powerpoint/2010/main" val="6834262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p>
            <a:pPr rtl="0"/>
            <a:endParaRPr lang="ru-RU" dirty="0"/>
          </a:p>
        </p:txBody>
      </p:sp>
      <p:sp>
        <p:nvSpPr>
          <p:cNvPr id="4" name="Номер слайда 3"/>
          <p:cNvSpPr>
            <a:spLocks noGrp="1"/>
          </p:cNvSpPr>
          <p:nvPr>
            <p:ph type="sldNum" sz="quarter" idx="10"/>
          </p:nvPr>
        </p:nvSpPr>
        <p:spPr/>
        <p:txBody>
          <a:bodyPr rtlCol="0"/>
          <a:lstStyle/>
          <a:p>
            <a:pPr rtl="0"/>
            <a:fld id="{923716F0-385D-4F6E-BE54-A09D410D24C2}" type="slidenum">
              <a:rPr lang="ru-RU" smtClean="0"/>
              <a:t>1</a:t>
            </a:fld>
            <a:endParaRPr lang="ru-RU" dirty="0"/>
          </a:p>
        </p:txBody>
      </p:sp>
    </p:spTree>
    <p:extLst>
      <p:ext uri="{BB962C8B-B14F-4D97-AF65-F5344CB8AC3E}">
        <p14:creationId xmlns:p14="http://schemas.microsoft.com/office/powerpoint/2010/main" val="456846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923716F0-385D-4F6E-BE54-A09D410D24C2}" type="slidenum">
              <a:rPr lang="ru-RU" smtClean="0"/>
              <a:t>2</a:t>
            </a:fld>
            <a:endParaRPr lang="ru-RU" dirty="0"/>
          </a:p>
        </p:txBody>
      </p:sp>
    </p:spTree>
    <p:extLst>
      <p:ext uri="{BB962C8B-B14F-4D97-AF65-F5344CB8AC3E}">
        <p14:creationId xmlns:p14="http://schemas.microsoft.com/office/powerpoint/2010/main" val="1870807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923716F0-385D-4F6E-BE54-A09D410D24C2}" type="slidenum">
              <a:rPr lang="ru-RU" smtClean="0"/>
              <a:t>3</a:t>
            </a:fld>
            <a:endParaRPr lang="ru-RU" dirty="0"/>
          </a:p>
        </p:txBody>
      </p:sp>
    </p:spTree>
    <p:extLst>
      <p:ext uri="{BB962C8B-B14F-4D97-AF65-F5344CB8AC3E}">
        <p14:creationId xmlns:p14="http://schemas.microsoft.com/office/powerpoint/2010/main" val="615818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923716F0-385D-4F6E-BE54-A09D410D24C2}" type="slidenum">
              <a:rPr lang="ru-RU" smtClean="0"/>
              <a:t>4</a:t>
            </a:fld>
            <a:endParaRPr lang="ru-RU" dirty="0"/>
          </a:p>
        </p:txBody>
      </p:sp>
    </p:spTree>
    <p:extLst>
      <p:ext uri="{BB962C8B-B14F-4D97-AF65-F5344CB8AC3E}">
        <p14:creationId xmlns:p14="http://schemas.microsoft.com/office/powerpoint/2010/main" val="2553534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923716F0-385D-4F6E-BE54-A09D410D24C2}" type="slidenum">
              <a:rPr lang="ru-RU" smtClean="0"/>
              <a:t>5</a:t>
            </a:fld>
            <a:endParaRPr lang="ru-RU" dirty="0"/>
          </a:p>
        </p:txBody>
      </p:sp>
    </p:spTree>
    <p:extLst>
      <p:ext uri="{BB962C8B-B14F-4D97-AF65-F5344CB8AC3E}">
        <p14:creationId xmlns:p14="http://schemas.microsoft.com/office/powerpoint/2010/main" val="1258950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923716F0-385D-4F6E-BE54-A09D410D24C2}" type="slidenum">
              <a:rPr lang="ru-RU" smtClean="0"/>
              <a:t>6</a:t>
            </a:fld>
            <a:endParaRPr lang="ru-RU" dirty="0"/>
          </a:p>
        </p:txBody>
      </p:sp>
    </p:spTree>
    <p:extLst>
      <p:ext uri="{BB962C8B-B14F-4D97-AF65-F5344CB8AC3E}">
        <p14:creationId xmlns:p14="http://schemas.microsoft.com/office/powerpoint/2010/main" val="3797228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923716F0-385D-4F6E-BE54-A09D410D24C2}" type="slidenum">
              <a:rPr lang="ru-RU" smtClean="0"/>
              <a:t>7</a:t>
            </a:fld>
            <a:endParaRPr lang="ru-RU" dirty="0"/>
          </a:p>
        </p:txBody>
      </p:sp>
    </p:spTree>
    <p:extLst>
      <p:ext uri="{BB962C8B-B14F-4D97-AF65-F5344CB8AC3E}">
        <p14:creationId xmlns:p14="http://schemas.microsoft.com/office/powerpoint/2010/main" val="4109865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923716F0-385D-4F6E-BE54-A09D410D24C2}" type="slidenum">
              <a:rPr lang="ru-RU" smtClean="0"/>
              <a:t>8</a:t>
            </a:fld>
            <a:endParaRPr lang="ru-RU" dirty="0"/>
          </a:p>
        </p:txBody>
      </p:sp>
    </p:spTree>
    <p:extLst>
      <p:ext uri="{BB962C8B-B14F-4D97-AF65-F5344CB8AC3E}">
        <p14:creationId xmlns:p14="http://schemas.microsoft.com/office/powerpoint/2010/main" val="737763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219200" y="4343400"/>
            <a:ext cx="10363200" cy="1975104"/>
          </a:xfrm>
        </p:spPr>
        <p:txBody>
          <a:bodyPr rtlCol="0"/>
          <a:lstStyle>
            <a:lvl1pPr marR="9144" algn="l">
              <a:defRPr sz="4000" b="1" cap="all" spc="0" baseline="0">
                <a:solidFill>
                  <a:schemeClr val="tx2"/>
                </a:solidFill>
                <a:effectLst>
                  <a:reflection blurRad="12700" stA="34000" endA="740" endPos="53000" dir="5400000" sy="-100000" algn="bl" rotWithShape="0"/>
                </a:effectLst>
              </a:defRPr>
            </a:lvl1pPr>
            <a:extLst/>
          </a:lstStyle>
          <a:p>
            <a:pPr rtl="0"/>
            <a:r>
              <a:rPr lang="ru-RU" noProof="0" smtClean="0"/>
              <a:t>Образец заголовка</a:t>
            </a:r>
            <a:endParaRPr kumimoji="0" lang="ru-RU" noProof="0" dirty="0"/>
          </a:p>
        </p:txBody>
      </p:sp>
      <p:sp>
        <p:nvSpPr>
          <p:cNvPr id="9" name="Подзаголовок 8"/>
          <p:cNvSpPr>
            <a:spLocks noGrp="1"/>
          </p:cNvSpPr>
          <p:nvPr>
            <p:ph type="subTitle" idx="1"/>
          </p:nvPr>
        </p:nvSpPr>
        <p:spPr>
          <a:xfrm>
            <a:off x="1219200" y="2834640"/>
            <a:ext cx="10363200" cy="1508760"/>
          </a:xfrm>
        </p:spPr>
        <p:txBody>
          <a:bodyPr lIns="100584" tIns="45720" rtlCol="0" anchor="b"/>
          <a:lstStyle>
            <a:lvl1pPr marL="0" indent="0" algn="l">
              <a:spcBef>
                <a:spcPts val="0"/>
              </a:spcBef>
              <a:buNone/>
              <a:defRPr sz="2000">
                <a:solidFill>
                  <a:schemeClr val="accent3"/>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pPr rtl="0"/>
            <a:r>
              <a:rPr lang="ru-RU" noProof="0" smtClean="0"/>
              <a:t>Образец подзаголовка</a:t>
            </a:r>
            <a:endParaRPr lang="ru-RU" noProof="0" dirty="0"/>
          </a:p>
        </p:txBody>
      </p:sp>
      <p:sp>
        <p:nvSpPr>
          <p:cNvPr id="17" name="Нижний колонтитул 16"/>
          <p:cNvSpPr>
            <a:spLocks noGrp="1"/>
          </p:cNvSpPr>
          <p:nvPr>
            <p:ph type="ftr" sz="quarter" idx="11"/>
          </p:nvPr>
        </p:nvSpPr>
        <p:spPr/>
        <p:txBody>
          <a:bodyPr rtlCol="0"/>
          <a:lstStyle/>
          <a:p>
            <a:pPr rtl="0"/>
            <a:r>
              <a:rPr lang="ru-RU" noProof="0" dirty="0" smtClean="0"/>
              <a:t>Добавить нижний колонтитул</a:t>
            </a:r>
            <a:endParaRPr lang="ru-RU" noProof="0" dirty="0"/>
          </a:p>
        </p:txBody>
      </p:sp>
      <p:sp>
        <p:nvSpPr>
          <p:cNvPr id="28" name="Дата 27"/>
          <p:cNvSpPr>
            <a:spLocks noGrp="1"/>
          </p:cNvSpPr>
          <p:nvPr>
            <p:ph type="dt" sz="half" idx="10"/>
          </p:nvPr>
        </p:nvSpPr>
        <p:spPr/>
        <p:txBody>
          <a:bodyPr rtlCol="0"/>
          <a:lstStyle/>
          <a:p>
            <a:pPr rtl="0"/>
            <a:fld id="{6E93BBBA-D032-4FB7-9634-1F8F2D23E45E}" type="datetime1">
              <a:rPr lang="ru-RU" noProof="0" smtClean="0"/>
              <a:t>31.03.2022</a:t>
            </a:fld>
            <a:endParaRPr lang="ru-RU" noProof="0" dirty="0"/>
          </a:p>
        </p:txBody>
      </p:sp>
      <p:sp>
        <p:nvSpPr>
          <p:cNvPr id="29" name="Номер слайда 28"/>
          <p:cNvSpPr>
            <a:spLocks noGrp="1"/>
          </p:cNvSpPr>
          <p:nvPr>
            <p:ph type="sldNum" sz="quarter" idx="12"/>
          </p:nvPr>
        </p:nvSpPr>
        <p:spPr/>
        <p:txBody>
          <a:bodyPr rtlCol="0"/>
          <a:lstStyle/>
          <a:p>
            <a:pPr rtl="0"/>
            <a:fld id="{401CF334-2D5C-4859-84A6-CA7E6E43FAEB}" type="slidenum">
              <a:rPr lang="ru-RU" noProof="0" smtClean="0"/>
              <a:t>‹#›</a:t>
            </a:fld>
            <a:endParaRPr lang="ru-RU" noProof="0" dirty="0"/>
          </a:p>
        </p:txBody>
      </p:sp>
    </p:spTree>
    <p:extLst>
      <p:ext uri="{BB962C8B-B14F-4D97-AF65-F5344CB8AC3E}">
        <p14:creationId xmlns:p14="http://schemas.microsoft.com/office/powerpoint/2010/main" val="3667474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noProof="0" smtClean="0"/>
              <a:t>Образец заголовка</a:t>
            </a:r>
            <a:endParaRPr lang="ru-RU" noProof="0" dirty="0"/>
          </a:p>
        </p:txBody>
      </p:sp>
      <p:sp>
        <p:nvSpPr>
          <p:cNvPr id="3" name="Вертикальный текст 2"/>
          <p:cNvSpPr>
            <a:spLocks noGrp="1"/>
          </p:cNvSpPr>
          <p:nvPr>
            <p:ph type="body" orient="vert" idx="1"/>
          </p:nvPr>
        </p:nvSpPr>
        <p:spPr/>
        <p:txBody>
          <a:bodyPr vert="eaVert" rtlCol="0"/>
          <a:lstStyle/>
          <a:p>
            <a:pPr lvl="0" rtl="0" eaLnBrk="1" latinLnBrk="0" hangingPunct="1"/>
            <a:r>
              <a:rPr lang="ru-RU" noProof="0" smtClean="0"/>
              <a:t>Образец текста</a:t>
            </a:r>
          </a:p>
          <a:p>
            <a:pPr lvl="1" rtl="0" eaLnBrk="1" latinLnBrk="0" hangingPunct="1"/>
            <a:r>
              <a:rPr lang="ru-RU" noProof="0" smtClean="0"/>
              <a:t>Второй уровень</a:t>
            </a:r>
          </a:p>
          <a:p>
            <a:pPr lvl="2" rtl="0" eaLnBrk="1" latinLnBrk="0" hangingPunct="1"/>
            <a:r>
              <a:rPr lang="ru-RU" noProof="0" smtClean="0"/>
              <a:t>Третий уровень</a:t>
            </a:r>
          </a:p>
          <a:p>
            <a:pPr lvl="3" rtl="0" eaLnBrk="1" latinLnBrk="0" hangingPunct="1"/>
            <a:r>
              <a:rPr lang="ru-RU" noProof="0" smtClean="0"/>
              <a:t>Четвертый уровень</a:t>
            </a:r>
          </a:p>
          <a:p>
            <a:pPr lvl="4" rtl="0" eaLnBrk="1" latinLnBrk="0" hangingPunct="1"/>
            <a:r>
              <a:rPr lang="ru-RU" noProof="0" smtClean="0"/>
              <a:t>Пятый уровень</a:t>
            </a:r>
            <a:endParaRPr kumimoji="0" lang="ru-RU" noProof="0" dirty="0"/>
          </a:p>
        </p:txBody>
      </p:sp>
      <p:sp>
        <p:nvSpPr>
          <p:cNvPr id="5" name="Нижний колонтитул 4"/>
          <p:cNvSpPr>
            <a:spLocks noGrp="1"/>
          </p:cNvSpPr>
          <p:nvPr>
            <p:ph type="ftr" sz="quarter" idx="11"/>
          </p:nvPr>
        </p:nvSpPr>
        <p:spPr/>
        <p:txBody>
          <a:bodyPr rtlCol="0"/>
          <a:lstStyle/>
          <a:p>
            <a:pPr rtl="0"/>
            <a:r>
              <a:rPr lang="ru-RU" noProof="0" dirty="0" smtClean="0"/>
              <a:t>Добавить нижний колонтитул</a:t>
            </a:r>
            <a:endParaRPr lang="ru-RU" noProof="0" dirty="0"/>
          </a:p>
        </p:txBody>
      </p:sp>
      <p:sp>
        <p:nvSpPr>
          <p:cNvPr id="4" name="Дата 3"/>
          <p:cNvSpPr>
            <a:spLocks noGrp="1"/>
          </p:cNvSpPr>
          <p:nvPr>
            <p:ph type="dt" sz="half" idx="10"/>
          </p:nvPr>
        </p:nvSpPr>
        <p:spPr/>
        <p:txBody>
          <a:bodyPr rtlCol="0"/>
          <a:lstStyle/>
          <a:p>
            <a:pPr rtl="0"/>
            <a:fld id="{874D3254-B5CE-4249-9FB3-CED31F79C4DB}" type="datetime1">
              <a:rPr lang="ru-RU" noProof="0" smtClean="0"/>
              <a:t>31.03.2022</a:t>
            </a:fld>
            <a:endParaRPr lang="ru-RU" noProof="0" dirty="0"/>
          </a:p>
        </p:txBody>
      </p:sp>
      <p:sp>
        <p:nvSpPr>
          <p:cNvPr id="6" name="Номер слайда 5"/>
          <p:cNvSpPr>
            <a:spLocks noGrp="1"/>
          </p:cNvSpPr>
          <p:nvPr>
            <p:ph type="sldNum" sz="quarter" idx="12"/>
          </p:nvPr>
        </p:nvSpPr>
        <p:spPr/>
        <p:txBody>
          <a:bodyPr rtlCol="0"/>
          <a:lstStyle/>
          <a:p>
            <a:pPr rtl="0"/>
            <a:fld id="{401CF334-2D5C-4859-84A6-CA7E6E43FAEB}" type="slidenum">
              <a:rPr lang="ru-RU" noProof="0" smtClean="0"/>
              <a:t>‹#›</a:t>
            </a:fld>
            <a:endParaRPr lang="ru-RU" noProof="0" dirty="0"/>
          </a:p>
        </p:txBody>
      </p:sp>
    </p:spTree>
    <p:extLst>
      <p:ext uri="{BB962C8B-B14F-4D97-AF65-F5344CB8AC3E}">
        <p14:creationId xmlns:p14="http://schemas.microsoft.com/office/powerpoint/2010/main" val="1173444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40"/>
            <a:ext cx="2641600" cy="5851525"/>
          </a:xfrm>
        </p:spPr>
        <p:txBody>
          <a:bodyPr vert="eaVert" rtlCol="0" anchor="ctr"/>
          <a:lstStyle/>
          <a:p>
            <a:pPr rtl="0"/>
            <a:r>
              <a:rPr lang="ru-RU" noProof="0" smtClean="0"/>
              <a:t>Образец заголовка</a:t>
            </a:r>
            <a:endParaRPr lang="ru-RU" noProof="0" dirty="0"/>
          </a:p>
        </p:txBody>
      </p:sp>
      <p:sp>
        <p:nvSpPr>
          <p:cNvPr id="3" name="Вертикальный текст 2"/>
          <p:cNvSpPr>
            <a:spLocks noGrp="1"/>
          </p:cNvSpPr>
          <p:nvPr>
            <p:ph type="body" orient="vert" idx="1"/>
          </p:nvPr>
        </p:nvSpPr>
        <p:spPr>
          <a:xfrm>
            <a:off x="812800" y="274640"/>
            <a:ext cx="7823200" cy="5851525"/>
          </a:xfrm>
        </p:spPr>
        <p:txBody>
          <a:bodyPr vert="eaVert" rtlCol="0"/>
          <a:lstStyle/>
          <a:p>
            <a:pPr lvl="0" rtl="0" eaLnBrk="1" latinLnBrk="0" hangingPunct="1"/>
            <a:r>
              <a:rPr lang="ru-RU" noProof="0" smtClean="0"/>
              <a:t>Образец текста</a:t>
            </a:r>
          </a:p>
          <a:p>
            <a:pPr lvl="1" rtl="0" eaLnBrk="1" latinLnBrk="0" hangingPunct="1"/>
            <a:r>
              <a:rPr lang="ru-RU" noProof="0" smtClean="0"/>
              <a:t>Второй уровень</a:t>
            </a:r>
          </a:p>
          <a:p>
            <a:pPr lvl="2" rtl="0" eaLnBrk="1" latinLnBrk="0" hangingPunct="1"/>
            <a:r>
              <a:rPr lang="ru-RU" noProof="0" smtClean="0"/>
              <a:t>Третий уровень</a:t>
            </a:r>
          </a:p>
          <a:p>
            <a:pPr lvl="3" rtl="0" eaLnBrk="1" latinLnBrk="0" hangingPunct="1"/>
            <a:r>
              <a:rPr lang="ru-RU" noProof="0" smtClean="0"/>
              <a:t>Четвертый уровень</a:t>
            </a:r>
          </a:p>
          <a:p>
            <a:pPr lvl="4" rtl="0" eaLnBrk="1" latinLnBrk="0" hangingPunct="1"/>
            <a:r>
              <a:rPr lang="ru-RU" noProof="0" smtClean="0"/>
              <a:t>Пятый уровень</a:t>
            </a:r>
            <a:endParaRPr kumimoji="0" lang="ru-RU" noProof="0" dirty="0"/>
          </a:p>
        </p:txBody>
      </p:sp>
      <p:sp>
        <p:nvSpPr>
          <p:cNvPr id="5" name="Нижний колонтитул 4"/>
          <p:cNvSpPr>
            <a:spLocks noGrp="1"/>
          </p:cNvSpPr>
          <p:nvPr>
            <p:ph type="ftr" sz="quarter" idx="11"/>
          </p:nvPr>
        </p:nvSpPr>
        <p:spPr/>
        <p:txBody>
          <a:bodyPr rtlCol="0"/>
          <a:lstStyle/>
          <a:p>
            <a:pPr rtl="0"/>
            <a:r>
              <a:rPr lang="ru-RU" noProof="0" dirty="0" smtClean="0"/>
              <a:t>Добавить нижний колонтитул</a:t>
            </a:r>
            <a:endParaRPr lang="ru-RU" noProof="0" dirty="0"/>
          </a:p>
        </p:txBody>
      </p:sp>
      <p:sp>
        <p:nvSpPr>
          <p:cNvPr id="4" name="Дата 3"/>
          <p:cNvSpPr>
            <a:spLocks noGrp="1"/>
          </p:cNvSpPr>
          <p:nvPr>
            <p:ph type="dt" sz="half" idx="10"/>
          </p:nvPr>
        </p:nvSpPr>
        <p:spPr/>
        <p:txBody>
          <a:bodyPr rtlCol="0"/>
          <a:lstStyle/>
          <a:p>
            <a:pPr rtl="0"/>
            <a:fld id="{EB84CEF6-7F82-48B9-8A70-08E23D77546C}" type="datetime1">
              <a:rPr lang="ru-RU" noProof="0" smtClean="0"/>
              <a:t>31.03.2022</a:t>
            </a:fld>
            <a:endParaRPr lang="ru-RU" noProof="0" dirty="0"/>
          </a:p>
        </p:txBody>
      </p:sp>
      <p:sp>
        <p:nvSpPr>
          <p:cNvPr id="6" name="Номер слайда 5"/>
          <p:cNvSpPr>
            <a:spLocks noGrp="1"/>
          </p:cNvSpPr>
          <p:nvPr>
            <p:ph type="sldNum" sz="quarter" idx="12"/>
          </p:nvPr>
        </p:nvSpPr>
        <p:spPr/>
        <p:txBody>
          <a:bodyPr rtlCol="0"/>
          <a:lstStyle/>
          <a:p>
            <a:pPr rtl="0"/>
            <a:fld id="{401CF334-2D5C-4859-84A6-CA7E6E43FAEB}" type="slidenum">
              <a:rPr lang="ru-RU" noProof="0" smtClean="0"/>
              <a:t>‹#›</a:t>
            </a:fld>
            <a:endParaRPr lang="ru-RU" noProof="0" dirty="0"/>
          </a:p>
        </p:txBody>
      </p:sp>
    </p:spTree>
    <p:extLst>
      <p:ext uri="{BB962C8B-B14F-4D97-AF65-F5344CB8AC3E}">
        <p14:creationId xmlns:p14="http://schemas.microsoft.com/office/powerpoint/2010/main" val="3705569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lvl1pPr>
              <a:defRPr>
                <a:solidFill>
                  <a:schemeClr val="tx2"/>
                </a:solidFill>
              </a:defRPr>
            </a:lvl1pPr>
            <a:extLst/>
          </a:lstStyle>
          <a:p>
            <a:pPr rtl="0"/>
            <a:r>
              <a:rPr lang="ru-RU" noProof="0" smtClean="0"/>
              <a:t>Образец заголовка</a:t>
            </a:r>
            <a:endParaRPr lang="ru-RU" noProof="0" dirty="0"/>
          </a:p>
        </p:txBody>
      </p:sp>
      <p:sp>
        <p:nvSpPr>
          <p:cNvPr id="3" name="Объект 2"/>
          <p:cNvSpPr>
            <a:spLocks noGrp="1"/>
          </p:cNvSpPr>
          <p:nvPr>
            <p:ph idx="1"/>
          </p:nvPr>
        </p:nvSpPr>
        <p:spPr/>
        <p:txBody>
          <a:bodyPr rtlCol="0"/>
          <a:lstStyle/>
          <a:p>
            <a:pPr lvl="0" rtl="0" eaLnBrk="1" latinLnBrk="0" hangingPunct="1"/>
            <a:r>
              <a:rPr lang="ru-RU" noProof="0" smtClean="0"/>
              <a:t>Образец текста</a:t>
            </a:r>
          </a:p>
          <a:p>
            <a:pPr lvl="1" rtl="0" eaLnBrk="1" latinLnBrk="0" hangingPunct="1"/>
            <a:r>
              <a:rPr lang="ru-RU" noProof="0" smtClean="0"/>
              <a:t>Второй уровень</a:t>
            </a:r>
          </a:p>
          <a:p>
            <a:pPr lvl="2" rtl="0" eaLnBrk="1" latinLnBrk="0" hangingPunct="1"/>
            <a:r>
              <a:rPr lang="ru-RU" noProof="0" smtClean="0"/>
              <a:t>Третий уровень</a:t>
            </a:r>
          </a:p>
          <a:p>
            <a:pPr lvl="3" rtl="0" eaLnBrk="1" latinLnBrk="0" hangingPunct="1"/>
            <a:r>
              <a:rPr lang="ru-RU" noProof="0" smtClean="0"/>
              <a:t>Четвертый уровень</a:t>
            </a:r>
          </a:p>
          <a:p>
            <a:pPr lvl="4" rtl="0" eaLnBrk="1" latinLnBrk="0" hangingPunct="1"/>
            <a:r>
              <a:rPr lang="ru-RU" noProof="0" smtClean="0"/>
              <a:t>Пятый уровень</a:t>
            </a:r>
            <a:endParaRPr kumimoji="0" lang="ru-RU" noProof="0" dirty="0"/>
          </a:p>
        </p:txBody>
      </p:sp>
      <p:sp>
        <p:nvSpPr>
          <p:cNvPr id="5" name="Нижний колонтитул 4"/>
          <p:cNvSpPr>
            <a:spLocks noGrp="1"/>
          </p:cNvSpPr>
          <p:nvPr>
            <p:ph type="ftr" sz="quarter" idx="11"/>
          </p:nvPr>
        </p:nvSpPr>
        <p:spPr/>
        <p:txBody>
          <a:bodyPr rtlCol="0"/>
          <a:lstStyle/>
          <a:p>
            <a:pPr rtl="0"/>
            <a:r>
              <a:rPr lang="ru-RU" noProof="0" dirty="0" smtClean="0"/>
              <a:t>Добавить нижний колонтитул</a:t>
            </a:r>
            <a:endParaRPr lang="ru-RU" noProof="0" dirty="0"/>
          </a:p>
        </p:txBody>
      </p:sp>
      <p:sp>
        <p:nvSpPr>
          <p:cNvPr id="4" name="Дата 3"/>
          <p:cNvSpPr>
            <a:spLocks noGrp="1"/>
          </p:cNvSpPr>
          <p:nvPr>
            <p:ph type="dt" sz="half" idx="10"/>
          </p:nvPr>
        </p:nvSpPr>
        <p:spPr/>
        <p:txBody>
          <a:bodyPr rtlCol="0"/>
          <a:lstStyle/>
          <a:p>
            <a:pPr rtl="0"/>
            <a:fld id="{890B259B-C8E6-4A03-90A4-C197D15471D7}" type="datetime1">
              <a:rPr lang="ru-RU" noProof="0" smtClean="0"/>
              <a:t>31.03.2022</a:t>
            </a:fld>
            <a:endParaRPr lang="ru-RU" noProof="0" dirty="0"/>
          </a:p>
        </p:txBody>
      </p:sp>
      <p:sp>
        <p:nvSpPr>
          <p:cNvPr id="6" name="Номер слайда 5"/>
          <p:cNvSpPr>
            <a:spLocks noGrp="1"/>
          </p:cNvSpPr>
          <p:nvPr>
            <p:ph type="sldNum" sz="quarter" idx="12"/>
          </p:nvPr>
        </p:nvSpPr>
        <p:spPr/>
        <p:txBody>
          <a:bodyPr rtlCol="0"/>
          <a:lstStyle/>
          <a:p>
            <a:pPr rtl="0"/>
            <a:fld id="{401CF334-2D5C-4859-84A6-CA7E6E43FAEB}" type="slidenum">
              <a:rPr lang="ru-RU" noProof="0" smtClean="0"/>
              <a:t>‹#›</a:t>
            </a:fld>
            <a:endParaRPr lang="ru-RU" noProof="0" dirty="0"/>
          </a:p>
        </p:txBody>
      </p:sp>
    </p:spTree>
    <p:extLst>
      <p:ext uri="{BB962C8B-B14F-4D97-AF65-F5344CB8AC3E}">
        <p14:creationId xmlns:p14="http://schemas.microsoft.com/office/powerpoint/2010/main" val="2877787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2536" y="512064"/>
            <a:ext cx="10875264" cy="777240"/>
          </a:xfrm>
        </p:spPr>
        <p:txBody>
          <a:bodyPr tIns="64008" rtlCol="0"/>
          <a:lstStyle>
            <a:lvl1pPr algn="l">
              <a:buNone/>
              <a:defRPr sz="3800" b="0" cap="none" spc="-150" baseline="0"/>
            </a:lvl1pPr>
            <a:extLst/>
          </a:lstStyle>
          <a:p>
            <a:pPr rtl="0"/>
            <a:r>
              <a:rPr lang="ru-RU" noProof="0" smtClean="0"/>
              <a:t>Образец заголовка</a:t>
            </a:r>
            <a:endParaRPr lang="ru-RU" noProof="0" dirty="0"/>
          </a:p>
        </p:txBody>
      </p:sp>
      <p:sp>
        <p:nvSpPr>
          <p:cNvPr id="3" name="Текст 2"/>
          <p:cNvSpPr>
            <a:spLocks noGrp="1"/>
          </p:cNvSpPr>
          <p:nvPr>
            <p:ph type="body" idx="1"/>
          </p:nvPr>
        </p:nvSpPr>
        <p:spPr>
          <a:xfrm>
            <a:off x="942536" y="1351672"/>
            <a:ext cx="7624064" cy="977486"/>
          </a:xfrm>
        </p:spPr>
        <p:txBody>
          <a:bodyPr lIns="82296" tIns="45720" bIns="0" rtlCol="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rtl="0" eaLnBrk="1" latinLnBrk="0" hangingPunct="1"/>
            <a:r>
              <a:rPr lang="ru-RU" noProof="0" smtClean="0"/>
              <a:t>Образец текста</a:t>
            </a:r>
          </a:p>
        </p:txBody>
      </p:sp>
      <p:sp>
        <p:nvSpPr>
          <p:cNvPr id="5" name="Нижний колонтитул 4"/>
          <p:cNvSpPr>
            <a:spLocks noGrp="1"/>
          </p:cNvSpPr>
          <p:nvPr>
            <p:ph type="ftr" sz="quarter" idx="11"/>
          </p:nvPr>
        </p:nvSpPr>
        <p:spPr/>
        <p:txBody>
          <a:bodyPr rtlCol="0"/>
          <a:lstStyle/>
          <a:p>
            <a:pPr rtl="0"/>
            <a:r>
              <a:rPr lang="ru-RU" noProof="0" dirty="0" smtClean="0"/>
              <a:t>Добавить нижний колонтитул</a:t>
            </a:r>
            <a:endParaRPr lang="ru-RU" noProof="0" dirty="0"/>
          </a:p>
        </p:txBody>
      </p:sp>
      <p:sp>
        <p:nvSpPr>
          <p:cNvPr id="4" name="Дата 3"/>
          <p:cNvSpPr>
            <a:spLocks noGrp="1"/>
          </p:cNvSpPr>
          <p:nvPr>
            <p:ph type="dt" sz="half" idx="10"/>
          </p:nvPr>
        </p:nvSpPr>
        <p:spPr/>
        <p:txBody>
          <a:bodyPr rtlCol="0"/>
          <a:lstStyle/>
          <a:p>
            <a:pPr rtl="0"/>
            <a:fld id="{07DB34A6-FC20-4391-9909-B4E39E7F7564}" type="datetime1">
              <a:rPr lang="ru-RU" noProof="0" smtClean="0"/>
              <a:t>31.03.2022</a:t>
            </a:fld>
            <a:endParaRPr lang="ru-RU" noProof="0" dirty="0"/>
          </a:p>
        </p:txBody>
      </p:sp>
      <p:sp>
        <p:nvSpPr>
          <p:cNvPr id="6" name="Номер слайда 5"/>
          <p:cNvSpPr>
            <a:spLocks noGrp="1"/>
          </p:cNvSpPr>
          <p:nvPr>
            <p:ph type="sldNum" sz="quarter" idx="12"/>
          </p:nvPr>
        </p:nvSpPr>
        <p:spPr/>
        <p:txBody>
          <a:bodyPr rtlCol="0"/>
          <a:lstStyle/>
          <a:p>
            <a:pPr rtl="0"/>
            <a:fld id="{401CF334-2D5C-4859-84A6-CA7E6E43FAEB}" type="slidenum">
              <a:rPr lang="ru-RU" noProof="0" smtClean="0"/>
              <a:t>‹#›</a:t>
            </a:fld>
            <a:endParaRPr lang="ru-RU" noProof="0" dirty="0"/>
          </a:p>
        </p:txBody>
      </p:sp>
    </p:spTree>
    <p:extLst>
      <p:ext uri="{BB962C8B-B14F-4D97-AF65-F5344CB8AC3E}">
        <p14:creationId xmlns:p14="http://schemas.microsoft.com/office/powerpoint/2010/main" val="1796061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типа объектов">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512064"/>
            <a:ext cx="10972800" cy="914400"/>
          </a:xfrm>
        </p:spPr>
        <p:txBody>
          <a:bodyPr rtlCol="0"/>
          <a:lstStyle/>
          <a:p>
            <a:pPr rtl="0"/>
            <a:r>
              <a:rPr lang="ru-RU" noProof="0" smtClean="0"/>
              <a:t>Образец заголовка</a:t>
            </a:r>
            <a:endParaRPr lang="ru-RU" noProof="0" dirty="0"/>
          </a:p>
        </p:txBody>
      </p:sp>
      <p:sp>
        <p:nvSpPr>
          <p:cNvPr id="3" name="Объект 2"/>
          <p:cNvSpPr>
            <a:spLocks noGrp="1"/>
          </p:cNvSpPr>
          <p:nvPr>
            <p:ph sz="half" idx="1"/>
          </p:nvPr>
        </p:nvSpPr>
        <p:spPr>
          <a:xfrm>
            <a:off x="619125" y="1770502"/>
            <a:ext cx="5384800" cy="4525963"/>
          </a:xfrm>
        </p:spPr>
        <p:txBody>
          <a:bodyPr rtlCol="0"/>
          <a:lstStyle>
            <a:lvl1pPr>
              <a:defRPr sz="2800"/>
            </a:lvl1pPr>
            <a:lvl2pPr>
              <a:defRPr sz="2400"/>
            </a:lvl2pPr>
            <a:lvl3pPr>
              <a:defRPr sz="2000"/>
            </a:lvl3pPr>
            <a:lvl4pPr>
              <a:defRPr sz="1800"/>
            </a:lvl4pPr>
            <a:lvl5pPr>
              <a:defRPr sz="1800"/>
            </a:lvl5pPr>
            <a:extLst/>
          </a:lstStyle>
          <a:p>
            <a:pPr lvl="0" rtl="0" eaLnBrk="1" latinLnBrk="0" hangingPunct="1"/>
            <a:r>
              <a:rPr lang="ru-RU" noProof="0" smtClean="0"/>
              <a:t>Образец текста</a:t>
            </a:r>
          </a:p>
          <a:p>
            <a:pPr lvl="1" rtl="0" eaLnBrk="1" latinLnBrk="0" hangingPunct="1"/>
            <a:r>
              <a:rPr lang="ru-RU" noProof="0" smtClean="0"/>
              <a:t>Второй уровень</a:t>
            </a:r>
          </a:p>
          <a:p>
            <a:pPr lvl="2" rtl="0" eaLnBrk="1" latinLnBrk="0" hangingPunct="1"/>
            <a:r>
              <a:rPr lang="ru-RU" noProof="0" smtClean="0"/>
              <a:t>Третий уровень</a:t>
            </a:r>
          </a:p>
          <a:p>
            <a:pPr lvl="3" rtl="0" eaLnBrk="1" latinLnBrk="0" hangingPunct="1"/>
            <a:r>
              <a:rPr lang="ru-RU" noProof="0" smtClean="0"/>
              <a:t>Четвертый уровень</a:t>
            </a:r>
          </a:p>
          <a:p>
            <a:pPr lvl="4" rtl="0" eaLnBrk="1" latinLnBrk="0" hangingPunct="1"/>
            <a:r>
              <a:rPr lang="ru-RU" noProof="0" smtClean="0"/>
              <a:t>Пятый уровень</a:t>
            </a:r>
            <a:endParaRPr kumimoji="0" lang="ru-RU" noProof="0" dirty="0"/>
          </a:p>
        </p:txBody>
      </p:sp>
      <p:sp>
        <p:nvSpPr>
          <p:cNvPr id="4" name="Объект 3"/>
          <p:cNvSpPr>
            <a:spLocks noGrp="1"/>
          </p:cNvSpPr>
          <p:nvPr>
            <p:ph sz="half" idx="2"/>
          </p:nvPr>
        </p:nvSpPr>
        <p:spPr>
          <a:xfrm>
            <a:off x="6207125" y="1770502"/>
            <a:ext cx="5384800" cy="4525963"/>
          </a:xfrm>
        </p:spPr>
        <p:txBody>
          <a:bodyPr rtlCol="0"/>
          <a:lstStyle>
            <a:lvl1pPr>
              <a:defRPr sz="2800"/>
            </a:lvl1pPr>
            <a:lvl2pPr>
              <a:defRPr sz="2400"/>
            </a:lvl2pPr>
            <a:lvl3pPr>
              <a:defRPr sz="2000"/>
            </a:lvl3pPr>
            <a:lvl4pPr>
              <a:defRPr sz="1800"/>
            </a:lvl4pPr>
            <a:lvl5pPr>
              <a:defRPr sz="1800"/>
            </a:lvl5pPr>
            <a:extLst/>
          </a:lstStyle>
          <a:p>
            <a:pPr lvl="0" rtl="0" eaLnBrk="1" latinLnBrk="0" hangingPunct="1"/>
            <a:r>
              <a:rPr lang="ru-RU" noProof="0" smtClean="0"/>
              <a:t>Образец текста</a:t>
            </a:r>
          </a:p>
          <a:p>
            <a:pPr lvl="1" rtl="0" eaLnBrk="1" latinLnBrk="0" hangingPunct="1"/>
            <a:r>
              <a:rPr lang="ru-RU" noProof="0" smtClean="0"/>
              <a:t>Второй уровень</a:t>
            </a:r>
          </a:p>
          <a:p>
            <a:pPr lvl="2" rtl="0" eaLnBrk="1" latinLnBrk="0" hangingPunct="1"/>
            <a:r>
              <a:rPr lang="ru-RU" noProof="0" smtClean="0"/>
              <a:t>Третий уровень</a:t>
            </a:r>
          </a:p>
          <a:p>
            <a:pPr lvl="3" rtl="0" eaLnBrk="1" latinLnBrk="0" hangingPunct="1"/>
            <a:r>
              <a:rPr lang="ru-RU" noProof="0" smtClean="0"/>
              <a:t>Четвертый уровень</a:t>
            </a:r>
          </a:p>
          <a:p>
            <a:pPr lvl="4" rtl="0" eaLnBrk="1" latinLnBrk="0" hangingPunct="1"/>
            <a:r>
              <a:rPr lang="ru-RU" noProof="0" smtClean="0"/>
              <a:t>Пятый уровень</a:t>
            </a:r>
            <a:endParaRPr kumimoji="0" lang="ru-RU" noProof="0" dirty="0"/>
          </a:p>
        </p:txBody>
      </p:sp>
      <p:sp>
        <p:nvSpPr>
          <p:cNvPr id="6" name="Нижний колонтитул 5"/>
          <p:cNvSpPr>
            <a:spLocks noGrp="1"/>
          </p:cNvSpPr>
          <p:nvPr>
            <p:ph type="ftr" sz="quarter" idx="11"/>
          </p:nvPr>
        </p:nvSpPr>
        <p:spPr/>
        <p:txBody>
          <a:bodyPr rtlCol="0"/>
          <a:lstStyle/>
          <a:p>
            <a:pPr rtl="0"/>
            <a:r>
              <a:rPr lang="ru-RU" noProof="0" dirty="0" smtClean="0"/>
              <a:t>Добавить нижний колонтитул</a:t>
            </a:r>
            <a:endParaRPr lang="ru-RU" noProof="0" dirty="0"/>
          </a:p>
        </p:txBody>
      </p:sp>
      <p:sp>
        <p:nvSpPr>
          <p:cNvPr id="5" name="Дата 4"/>
          <p:cNvSpPr>
            <a:spLocks noGrp="1"/>
          </p:cNvSpPr>
          <p:nvPr>
            <p:ph type="dt" sz="half" idx="10"/>
          </p:nvPr>
        </p:nvSpPr>
        <p:spPr/>
        <p:txBody>
          <a:bodyPr rtlCol="0"/>
          <a:lstStyle/>
          <a:p>
            <a:pPr rtl="0"/>
            <a:fld id="{95FB75DC-9D8E-4731-9323-36A1C8E421E1}" type="datetime1">
              <a:rPr lang="ru-RU" noProof="0" smtClean="0"/>
              <a:t>31.03.2022</a:t>
            </a:fld>
            <a:endParaRPr lang="ru-RU" noProof="0" dirty="0"/>
          </a:p>
        </p:txBody>
      </p:sp>
      <p:sp>
        <p:nvSpPr>
          <p:cNvPr id="7" name="Номер слайда 6"/>
          <p:cNvSpPr>
            <a:spLocks noGrp="1"/>
          </p:cNvSpPr>
          <p:nvPr>
            <p:ph type="sldNum" sz="quarter" idx="12"/>
          </p:nvPr>
        </p:nvSpPr>
        <p:spPr/>
        <p:txBody>
          <a:bodyPr rtlCol="0"/>
          <a:lstStyle>
            <a:lvl1pPr>
              <a:defRPr sz="1100"/>
            </a:lvl1pPr>
          </a:lstStyle>
          <a:p>
            <a:pPr rtl="0"/>
            <a:fld id="{401CF334-2D5C-4859-84A6-CA7E6E43FAEB}" type="slidenum">
              <a:rPr lang="ru-RU" noProof="0" smtClean="0"/>
              <a:pPr/>
              <a:t>‹#›</a:t>
            </a:fld>
            <a:endParaRPr lang="ru-RU" noProof="0" dirty="0"/>
          </a:p>
        </p:txBody>
      </p:sp>
    </p:spTree>
    <p:extLst>
      <p:ext uri="{BB962C8B-B14F-4D97-AF65-F5344CB8AC3E}">
        <p14:creationId xmlns:p14="http://schemas.microsoft.com/office/powerpoint/2010/main" val="2449503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3099" y="512064"/>
            <a:ext cx="10363200" cy="914400"/>
          </a:xfrm>
        </p:spPr>
        <p:txBody>
          <a:bodyPr rtlCol="0" anchor="t"/>
          <a:lstStyle>
            <a:lvl1pPr>
              <a:defRPr sz="4000"/>
            </a:lvl1pPr>
            <a:extLst/>
          </a:lstStyle>
          <a:p>
            <a:pPr rtl="0"/>
            <a:r>
              <a:rPr lang="ru-RU" noProof="0" smtClean="0"/>
              <a:t>Образец заголовка</a:t>
            </a:r>
            <a:endParaRPr lang="ru-RU" noProof="0" dirty="0"/>
          </a:p>
        </p:txBody>
      </p:sp>
      <p:sp>
        <p:nvSpPr>
          <p:cNvPr id="3" name="Текст 2"/>
          <p:cNvSpPr>
            <a:spLocks noGrp="1"/>
          </p:cNvSpPr>
          <p:nvPr>
            <p:ph type="body" idx="1"/>
          </p:nvPr>
        </p:nvSpPr>
        <p:spPr>
          <a:xfrm>
            <a:off x="609600" y="1809750"/>
            <a:ext cx="5386917" cy="639762"/>
          </a:xfrm>
        </p:spPr>
        <p:txBody>
          <a:bodyPr rtlCol="0" anchor="ctr"/>
          <a:lstStyle>
            <a:lvl1pPr marL="73152" indent="0" algn="l">
              <a:buNone/>
              <a:defRPr sz="2400" b="0">
                <a:solidFill>
                  <a:schemeClr val="accent3"/>
                </a:solidFill>
              </a:defRPr>
            </a:lvl1pPr>
            <a:lvl2pPr>
              <a:buNone/>
              <a:defRPr sz="2000" b="1"/>
            </a:lvl2pPr>
            <a:lvl3pPr>
              <a:buNone/>
              <a:defRPr sz="1800" b="1"/>
            </a:lvl3pPr>
            <a:lvl4pPr>
              <a:buNone/>
              <a:defRPr sz="1600" b="1"/>
            </a:lvl4pPr>
            <a:lvl5pPr>
              <a:buNone/>
              <a:defRPr sz="1600" b="1"/>
            </a:lvl5pPr>
            <a:extLst/>
          </a:lstStyle>
          <a:p>
            <a:pPr lvl="0" rtl="0" eaLnBrk="1" latinLnBrk="0" hangingPunct="1"/>
            <a:r>
              <a:rPr lang="ru-RU" noProof="0" smtClean="0"/>
              <a:t>Образец текста</a:t>
            </a:r>
          </a:p>
        </p:txBody>
      </p:sp>
      <p:sp>
        <p:nvSpPr>
          <p:cNvPr id="5" name="Объект 4"/>
          <p:cNvSpPr>
            <a:spLocks noGrp="1"/>
          </p:cNvSpPr>
          <p:nvPr>
            <p:ph sz="quarter" idx="2"/>
          </p:nvPr>
        </p:nvSpPr>
        <p:spPr>
          <a:xfrm>
            <a:off x="609600" y="2459037"/>
            <a:ext cx="5386917" cy="3959352"/>
          </a:xfrm>
        </p:spPr>
        <p:txBody>
          <a:bodyPr rtlCol="0"/>
          <a:lstStyle>
            <a:lvl1pPr>
              <a:defRPr sz="2400"/>
            </a:lvl1pPr>
            <a:lvl2pPr>
              <a:defRPr sz="2000"/>
            </a:lvl2pPr>
            <a:lvl3pPr>
              <a:defRPr sz="1800"/>
            </a:lvl3pPr>
            <a:lvl4pPr>
              <a:defRPr sz="1600"/>
            </a:lvl4pPr>
            <a:lvl5pPr>
              <a:defRPr sz="1600"/>
            </a:lvl5pPr>
            <a:extLst/>
          </a:lstStyle>
          <a:p>
            <a:pPr lvl="0" rtl="0" eaLnBrk="1" latinLnBrk="0" hangingPunct="1"/>
            <a:r>
              <a:rPr lang="ru-RU" noProof="0" smtClean="0"/>
              <a:t>Образец текста</a:t>
            </a:r>
          </a:p>
          <a:p>
            <a:pPr lvl="1" rtl="0" eaLnBrk="1" latinLnBrk="0" hangingPunct="1"/>
            <a:r>
              <a:rPr lang="ru-RU" noProof="0" smtClean="0"/>
              <a:t>Второй уровень</a:t>
            </a:r>
          </a:p>
          <a:p>
            <a:pPr lvl="2" rtl="0" eaLnBrk="1" latinLnBrk="0" hangingPunct="1"/>
            <a:r>
              <a:rPr lang="ru-RU" noProof="0" smtClean="0"/>
              <a:t>Третий уровень</a:t>
            </a:r>
          </a:p>
          <a:p>
            <a:pPr lvl="3" rtl="0" eaLnBrk="1" latinLnBrk="0" hangingPunct="1"/>
            <a:r>
              <a:rPr lang="ru-RU" noProof="0" smtClean="0"/>
              <a:t>Четвертый уровень</a:t>
            </a:r>
          </a:p>
          <a:p>
            <a:pPr lvl="4" rtl="0" eaLnBrk="1" latinLnBrk="0" hangingPunct="1"/>
            <a:r>
              <a:rPr lang="ru-RU" noProof="0" smtClean="0"/>
              <a:t>Пятый уровень</a:t>
            </a:r>
            <a:endParaRPr kumimoji="0" lang="ru-RU" noProof="0" dirty="0"/>
          </a:p>
        </p:txBody>
      </p:sp>
      <p:sp>
        <p:nvSpPr>
          <p:cNvPr id="4" name="Текст 3"/>
          <p:cNvSpPr>
            <a:spLocks noGrp="1"/>
          </p:cNvSpPr>
          <p:nvPr>
            <p:ph type="body" sz="half" idx="3"/>
          </p:nvPr>
        </p:nvSpPr>
        <p:spPr>
          <a:xfrm>
            <a:off x="6193368" y="1809750"/>
            <a:ext cx="5389033" cy="639762"/>
          </a:xfrm>
        </p:spPr>
        <p:txBody>
          <a:bodyPr rtlCol="0" anchor="ctr"/>
          <a:lstStyle>
            <a:lvl1pPr marL="73152" indent="0">
              <a:buNone/>
              <a:defRPr sz="2400" b="0">
                <a:solidFill>
                  <a:schemeClr val="accent3"/>
                </a:solidFill>
              </a:defRPr>
            </a:lvl1pPr>
            <a:lvl2pPr>
              <a:buNone/>
              <a:defRPr sz="2000" b="1"/>
            </a:lvl2pPr>
            <a:lvl3pPr>
              <a:buNone/>
              <a:defRPr sz="1800" b="1"/>
            </a:lvl3pPr>
            <a:lvl4pPr>
              <a:buNone/>
              <a:defRPr sz="1600" b="1"/>
            </a:lvl4pPr>
            <a:lvl5pPr>
              <a:buNone/>
              <a:defRPr sz="1600" b="1"/>
            </a:lvl5pPr>
            <a:extLst/>
          </a:lstStyle>
          <a:p>
            <a:pPr lvl="0" rtl="0" eaLnBrk="1" latinLnBrk="0" hangingPunct="1"/>
            <a:r>
              <a:rPr lang="ru-RU" noProof="0" smtClean="0"/>
              <a:t>Образец текста</a:t>
            </a:r>
          </a:p>
        </p:txBody>
      </p:sp>
      <p:sp>
        <p:nvSpPr>
          <p:cNvPr id="6" name="Объект 5"/>
          <p:cNvSpPr>
            <a:spLocks noGrp="1"/>
          </p:cNvSpPr>
          <p:nvPr>
            <p:ph sz="quarter" idx="4"/>
          </p:nvPr>
        </p:nvSpPr>
        <p:spPr>
          <a:xfrm>
            <a:off x="6193368" y="2459037"/>
            <a:ext cx="5389033" cy="3959352"/>
          </a:xfrm>
        </p:spPr>
        <p:txBody>
          <a:bodyPr rtlCol="0"/>
          <a:lstStyle>
            <a:lvl1pPr>
              <a:defRPr sz="2400"/>
            </a:lvl1pPr>
            <a:lvl2pPr>
              <a:defRPr sz="2000"/>
            </a:lvl2pPr>
            <a:lvl3pPr>
              <a:defRPr sz="1800"/>
            </a:lvl3pPr>
            <a:lvl4pPr>
              <a:defRPr sz="1600"/>
            </a:lvl4pPr>
            <a:lvl5pPr>
              <a:defRPr sz="1600"/>
            </a:lvl5pPr>
            <a:extLst/>
          </a:lstStyle>
          <a:p>
            <a:pPr lvl="0" rtl="0" eaLnBrk="1" latinLnBrk="0" hangingPunct="1"/>
            <a:r>
              <a:rPr lang="ru-RU" noProof="0" smtClean="0"/>
              <a:t>Образец текста</a:t>
            </a:r>
          </a:p>
          <a:p>
            <a:pPr lvl="1" rtl="0" eaLnBrk="1" latinLnBrk="0" hangingPunct="1"/>
            <a:r>
              <a:rPr lang="ru-RU" noProof="0" smtClean="0"/>
              <a:t>Второй уровень</a:t>
            </a:r>
          </a:p>
          <a:p>
            <a:pPr lvl="2" rtl="0" eaLnBrk="1" latinLnBrk="0" hangingPunct="1"/>
            <a:r>
              <a:rPr lang="ru-RU" noProof="0" smtClean="0"/>
              <a:t>Третий уровень</a:t>
            </a:r>
          </a:p>
          <a:p>
            <a:pPr lvl="3" rtl="0" eaLnBrk="1" latinLnBrk="0" hangingPunct="1"/>
            <a:r>
              <a:rPr lang="ru-RU" noProof="0" smtClean="0"/>
              <a:t>Четвертый уровень</a:t>
            </a:r>
          </a:p>
          <a:p>
            <a:pPr lvl="4" rtl="0" eaLnBrk="1" latinLnBrk="0" hangingPunct="1"/>
            <a:r>
              <a:rPr lang="ru-RU" noProof="0" smtClean="0"/>
              <a:t>Пятый уровень</a:t>
            </a:r>
            <a:endParaRPr kumimoji="0" lang="ru-RU" noProof="0" dirty="0"/>
          </a:p>
        </p:txBody>
      </p:sp>
      <p:sp>
        <p:nvSpPr>
          <p:cNvPr id="8" name="Нижний колонтитул 7"/>
          <p:cNvSpPr>
            <a:spLocks noGrp="1"/>
          </p:cNvSpPr>
          <p:nvPr>
            <p:ph type="ftr" sz="quarter" idx="11"/>
          </p:nvPr>
        </p:nvSpPr>
        <p:spPr/>
        <p:txBody>
          <a:bodyPr rtlCol="0"/>
          <a:lstStyle/>
          <a:p>
            <a:pPr rtl="0"/>
            <a:r>
              <a:rPr lang="ru-RU" noProof="0" dirty="0" smtClean="0"/>
              <a:t>Добавить нижний колонтитул</a:t>
            </a:r>
            <a:endParaRPr lang="ru-RU" noProof="0" dirty="0"/>
          </a:p>
        </p:txBody>
      </p:sp>
      <p:sp>
        <p:nvSpPr>
          <p:cNvPr id="7" name="Дата 6"/>
          <p:cNvSpPr>
            <a:spLocks noGrp="1"/>
          </p:cNvSpPr>
          <p:nvPr>
            <p:ph type="dt" sz="half" idx="10"/>
          </p:nvPr>
        </p:nvSpPr>
        <p:spPr/>
        <p:txBody>
          <a:bodyPr rtlCol="0"/>
          <a:lstStyle/>
          <a:p>
            <a:pPr rtl="0"/>
            <a:fld id="{589EC17A-37C0-4CCA-9998-C1CBA71BB742}" type="datetime1">
              <a:rPr lang="ru-RU" noProof="0" smtClean="0"/>
              <a:t>31.03.2022</a:t>
            </a:fld>
            <a:endParaRPr lang="ru-RU" noProof="0" dirty="0"/>
          </a:p>
        </p:txBody>
      </p:sp>
      <p:sp>
        <p:nvSpPr>
          <p:cNvPr id="9" name="Номер слайда 8"/>
          <p:cNvSpPr>
            <a:spLocks noGrp="1"/>
          </p:cNvSpPr>
          <p:nvPr>
            <p:ph type="sldNum" sz="quarter" idx="12"/>
          </p:nvPr>
        </p:nvSpPr>
        <p:spPr/>
        <p:txBody>
          <a:bodyPr rtlCol="0"/>
          <a:lstStyle>
            <a:lvl1pPr>
              <a:defRPr sz="1100"/>
            </a:lvl1pPr>
          </a:lstStyle>
          <a:p>
            <a:pPr rtl="0"/>
            <a:fld id="{401CF334-2D5C-4859-84A6-CA7E6E43FAEB}" type="slidenum">
              <a:rPr lang="ru-RU" noProof="0" smtClean="0"/>
              <a:pPr/>
              <a:t>‹#›</a:t>
            </a:fld>
            <a:endParaRPr lang="ru-RU" noProof="0" dirty="0"/>
          </a:p>
        </p:txBody>
      </p:sp>
    </p:spTree>
    <p:extLst>
      <p:ext uri="{BB962C8B-B14F-4D97-AF65-F5344CB8AC3E}">
        <p14:creationId xmlns:p14="http://schemas.microsoft.com/office/powerpoint/2010/main" val="4133466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512064"/>
            <a:ext cx="10363200" cy="914400"/>
          </a:xfrm>
        </p:spPr>
        <p:txBody>
          <a:bodyPr rtlCol="0"/>
          <a:lstStyle>
            <a:lvl1pPr>
              <a:defRPr sz="4000" cap="none" baseline="0"/>
            </a:lvl1pPr>
            <a:extLst/>
          </a:lstStyle>
          <a:p>
            <a:pPr rtl="0"/>
            <a:r>
              <a:rPr lang="ru-RU" noProof="0" smtClean="0"/>
              <a:t>Образец заголовка</a:t>
            </a:r>
            <a:endParaRPr lang="ru-RU" noProof="0" dirty="0"/>
          </a:p>
        </p:txBody>
      </p:sp>
      <p:sp>
        <p:nvSpPr>
          <p:cNvPr id="4" name="Нижний колонтитул 3"/>
          <p:cNvSpPr>
            <a:spLocks noGrp="1"/>
          </p:cNvSpPr>
          <p:nvPr>
            <p:ph type="ftr" sz="quarter" idx="11"/>
          </p:nvPr>
        </p:nvSpPr>
        <p:spPr/>
        <p:txBody>
          <a:bodyPr rtlCol="0"/>
          <a:lstStyle/>
          <a:p>
            <a:pPr rtl="0"/>
            <a:r>
              <a:rPr lang="ru-RU" noProof="0" dirty="0" smtClean="0"/>
              <a:t>Добавить нижний колонтитул</a:t>
            </a:r>
            <a:endParaRPr lang="ru-RU" noProof="0" dirty="0"/>
          </a:p>
        </p:txBody>
      </p:sp>
      <p:sp>
        <p:nvSpPr>
          <p:cNvPr id="3" name="Дата 2"/>
          <p:cNvSpPr>
            <a:spLocks noGrp="1"/>
          </p:cNvSpPr>
          <p:nvPr>
            <p:ph type="dt" sz="half" idx="10"/>
          </p:nvPr>
        </p:nvSpPr>
        <p:spPr/>
        <p:txBody>
          <a:bodyPr rtlCol="0"/>
          <a:lstStyle/>
          <a:p>
            <a:pPr rtl="0"/>
            <a:fld id="{1A683F8F-49B7-42F7-9015-DD1952D90234}" type="datetime1">
              <a:rPr lang="ru-RU" noProof="0" smtClean="0"/>
              <a:t>31.03.2022</a:t>
            </a:fld>
            <a:endParaRPr lang="ru-RU" noProof="0" dirty="0"/>
          </a:p>
        </p:txBody>
      </p:sp>
      <p:sp>
        <p:nvSpPr>
          <p:cNvPr id="5" name="Номер слайда 4"/>
          <p:cNvSpPr>
            <a:spLocks noGrp="1"/>
          </p:cNvSpPr>
          <p:nvPr>
            <p:ph type="sldNum" sz="quarter" idx="12"/>
          </p:nvPr>
        </p:nvSpPr>
        <p:spPr/>
        <p:txBody>
          <a:bodyPr rtlCol="0"/>
          <a:lstStyle>
            <a:lvl1pPr>
              <a:defRPr sz="1100"/>
            </a:lvl1pPr>
          </a:lstStyle>
          <a:p>
            <a:pPr rtl="0"/>
            <a:fld id="{401CF334-2D5C-4859-84A6-CA7E6E43FAEB}" type="slidenum">
              <a:rPr lang="ru-RU" noProof="0" smtClean="0"/>
              <a:pPr/>
              <a:t>‹#›</a:t>
            </a:fld>
            <a:endParaRPr lang="ru-RU" noProof="0" dirty="0"/>
          </a:p>
        </p:txBody>
      </p:sp>
    </p:spTree>
    <p:extLst>
      <p:ext uri="{BB962C8B-B14F-4D97-AF65-F5344CB8AC3E}">
        <p14:creationId xmlns:p14="http://schemas.microsoft.com/office/powerpoint/2010/main" val="3420711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3" name="Нижний колонтитул 2"/>
          <p:cNvSpPr>
            <a:spLocks noGrp="1"/>
          </p:cNvSpPr>
          <p:nvPr>
            <p:ph type="ftr" sz="quarter" idx="11"/>
          </p:nvPr>
        </p:nvSpPr>
        <p:spPr/>
        <p:txBody>
          <a:bodyPr rtlCol="0"/>
          <a:lstStyle/>
          <a:p>
            <a:pPr rtl="0"/>
            <a:r>
              <a:rPr lang="ru-RU" noProof="0" dirty="0" smtClean="0"/>
              <a:t>Добавить нижний колонтитул</a:t>
            </a:r>
            <a:endParaRPr lang="ru-RU" noProof="0" dirty="0"/>
          </a:p>
        </p:txBody>
      </p:sp>
      <p:sp>
        <p:nvSpPr>
          <p:cNvPr id="2" name="Дата 1"/>
          <p:cNvSpPr>
            <a:spLocks noGrp="1"/>
          </p:cNvSpPr>
          <p:nvPr>
            <p:ph type="dt" sz="half" idx="10"/>
          </p:nvPr>
        </p:nvSpPr>
        <p:spPr/>
        <p:txBody>
          <a:bodyPr rtlCol="0"/>
          <a:lstStyle/>
          <a:p>
            <a:pPr rtl="0"/>
            <a:fld id="{E16E81E9-2AE5-4EDF-AAC2-5D540E7DA071}" type="datetime1">
              <a:rPr lang="ru-RU" noProof="0" smtClean="0"/>
              <a:t>31.03.2022</a:t>
            </a:fld>
            <a:endParaRPr lang="ru-RU" noProof="0" dirty="0"/>
          </a:p>
        </p:txBody>
      </p:sp>
      <p:sp>
        <p:nvSpPr>
          <p:cNvPr id="4" name="Номер слайда 3"/>
          <p:cNvSpPr>
            <a:spLocks noGrp="1"/>
          </p:cNvSpPr>
          <p:nvPr>
            <p:ph type="sldNum" sz="quarter" idx="12"/>
          </p:nvPr>
        </p:nvSpPr>
        <p:spPr/>
        <p:txBody>
          <a:bodyPr rtlCol="0"/>
          <a:lstStyle>
            <a:lvl1pPr>
              <a:defRPr sz="1100"/>
            </a:lvl1pPr>
          </a:lstStyle>
          <a:p>
            <a:pPr rtl="0"/>
            <a:fld id="{401CF334-2D5C-4859-84A6-CA7E6E43FAEB}" type="slidenum">
              <a:rPr lang="ru-RU" noProof="0" smtClean="0"/>
              <a:pPr/>
              <a:t>‹#›</a:t>
            </a:fld>
            <a:endParaRPr lang="ru-RU" noProof="0" dirty="0"/>
          </a:p>
        </p:txBody>
      </p:sp>
    </p:spTree>
    <p:extLst>
      <p:ext uri="{BB962C8B-B14F-4D97-AF65-F5344CB8AC3E}">
        <p14:creationId xmlns:p14="http://schemas.microsoft.com/office/powerpoint/2010/main" val="3993593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10972800" cy="1162050"/>
          </a:xfrm>
        </p:spPr>
        <p:txBody>
          <a:bodyPr rtlCol="0" anchor="ctr"/>
          <a:lstStyle>
            <a:lvl1pPr algn="l">
              <a:buNone/>
              <a:defRPr sz="3600" b="0"/>
            </a:lvl1pPr>
            <a:extLst/>
          </a:lstStyle>
          <a:p>
            <a:pPr rtl="0"/>
            <a:r>
              <a:rPr lang="ru-RU" noProof="0" smtClean="0"/>
              <a:t>Образец заголовка</a:t>
            </a:r>
            <a:endParaRPr lang="ru-RU" noProof="0" dirty="0"/>
          </a:p>
        </p:txBody>
      </p:sp>
      <p:sp>
        <p:nvSpPr>
          <p:cNvPr id="3" name="Текст 2"/>
          <p:cNvSpPr>
            <a:spLocks noGrp="1"/>
          </p:cNvSpPr>
          <p:nvPr>
            <p:ph type="body" idx="2"/>
          </p:nvPr>
        </p:nvSpPr>
        <p:spPr>
          <a:xfrm>
            <a:off x="914400" y="1435100"/>
            <a:ext cx="3352800" cy="4572000"/>
          </a:xfrm>
        </p:spPr>
        <p:txBody>
          <a:bodyPr rtlCol="0"/>
          <a:lstStyle>
            <a:lvl1pPr marL="54864" indent="0">
              <a:buNone/>
              <a:defRPr sz="1800"/>
            </a:lvl1pPr>
            <a:lvl2pPr>
              <a:buNone/>
              <a:defRPr sz="1200"/>
            </a:lvl2pPr>
            <a:lvl3pPr>
              <a:buNone/>
              <a:defRPr sz="1000"/>
            </a:lvl3pPr>
            <a:lvl4pPr>
              <a:buNone/>
              <a:defRPr sz="900"/>
            </a:lvl4pPr>
            <a:lvl5pPr>
              <a:buNone/>
              <a:defRPr sz="900"/>
            </a:lvl5pPr>
            <a:extLst/>
          </a:lstStyle>
          <a:p>
            <a:pPr lvl="0" rtl="0" eaLnBrk="1" latinLnBrk="0" hangingPunct="1"/>
            <a:r>
              <a:rPr lang="ru-RU" noProof="0" smtClean="0"/>
              <a:t>Образец текста</a:t>
            </a:r>
          </a:p>
        </p:txBody>
      </p:sp>
      <p:sp>
        <p:nvSpPr>
          <p:cNvPr id="4" name="Объект 3"/>
          <p:cNvSpPr>
            <a:spLocks noGrp="1"/>
          </p:cNvSpPr>
          <p:nvPr>
            <p:ph sz="half" idx="1"/>
          </p:nvPr>
        </p:nvSpPr>
        <p:spPr>
          <a:xfrm>
            <a:off x="4572000" y="1435100"/>
            <a:ext cx="7315200" cy="4572000"/>
          </a:xfrm>
        </p:spPr>
        <p:txBody>
          <a:bodyPr rtlCol="0"/>
          <a:lstStyle>
            <a:lvl1pPr>
              <a:defRPr sz="3200"/>
            </a:lvl1pPr>
            <a:lvl2pPr>
              <a:defRPr sz="2800"/>
            </a:lvl2pPr>
            <a:lvl3pPr>
              <a:defRPr sz="2400"/>
            </a:lvl3pPr>
            <a:lvl4pPr>
              <a:defRPr sz="2000"/>
            </a:lvl4pPr>
            <a:lvl5pPr>
              <a:defRPr sz="2000"/>
            </a:lvl5pPr>
            <a:extLst/>
          </a:lstStyle>
          <a:p>
            <a:pPr lvl="0" rtl="0" eaLnBrk="1" latinLnBrk="0" hangingPunct="1"/>
            <a:r>
              <a:rPr lang="ru-RU" noProof="0" smtClean="0"/>
              <a:t>Образец текста</a:t>
            </a:r>
          </a:p>
          <a:p>
            <a:pPr lvl="1" rtl="0" eaLnBrk="1" latinLnBrk="0" hangingPunct="1"/>
            <a:r>
              <a:rPr lang="ru-RU" noProof="0" smtClean="0"/>
              <a:t>Второй уровень</a:t>
            </a:r>
          </a:p>
          <a:p>
            <a:pPr lvl="2" rtl="0" eaLnBrk="1" latinLnBrk="0" hangingPunct="1"/>
            <a:r>
              <a:rPr lang="ru-RU" noProof="0" smtClean="0"/>
              <a:t>Третий уровень</a:t>
            </a:r>
          </a:p>
          <a:p>
            <a:pPr lvl="3" rtl="0" eaLnBrk="1" latinLnBrk="0" hangingPunct="1"/>
            <a:r>
              <a:rPr lang="ru-RU" noProof="0" smtClean="0"/>
              <a:t>Четвертый уровень</a:t>
            </a:r>
          </a:p>
          <a:p>
            <a:pPr lvl="4" rtl="0" eaLnBrk="1" latinLnBrk="0" hangingPunct="1"/>
            <a:r>
              <a:rPr lang="ru-RU" noProof="0" smtClean="0"/>
              <a:t>Пятый уровень</a:t>
            </a:r>
            <a:endParaRPr kumimoji="0" lang="ru-RU" noProof="0" dirty="0"/>
          </a:p>
        </p:txBody>
      </p:sp>
      <p:sp>
        <p:nvSpPr>
          <p:cNvPr id="6" name="Нижний колонтитул 5"/>
          <p:cNvSpPr>
            <a:spLocks noGrp="1"/>
          </p:cNvSpPr>
          <p:nvPr>
            <p:ph type="ftr" sz="quarter" idx="11"/>
          </p:nvPr>
        </p:nvSpPr>
        <p:spPr/>
        <p:txBody>
          <a:bodyPr rtlCol="0"/>
          <a:lstStyle/>
          <a:p>
            <a:pPr rtl="0"/>
            <a:r>
              <a:rPr lang="ru-RU" noProof="0" dirty="0" smtClean="0"/>
              <a:t>Добавить нижний колонтитул</a:t>
            </a:r>
            <a:endParaRPr lang="ru-RU" noProof="0" dirty="0"/>
          </a:p>
        </p:txBody>
      </p:sp>
      <p:sp>
        <p:nvSpPr>
          <p:cNvPr id="5" name="Дата 4"/>
          <p:cNvSpPr>
            <a:spLocks noGrp="1"/>
          </p:cNvSpPr>
          <p:nvPr>
            <p:ph type="dt" sz="half" idx="10"/>
          </p:nvPr>
        </p:nvSpPr>
        <p:spPr/>
        <p:txBody>
          <a:bodyPr rtlCol="0"/>
          <a:lstStyle/>
          <a:p>
            <a:pPr rtl="0"/>
            <a:fld id="{49DC6686-56AF-4898-B5FB-DCE7F5389297}" type="datetime1">
              <a:rPr lang="ru-RU" noProof="0" smtClean="0"/>
              <a:t>31.03.2022</a:t>
            </a:fld>
            <a:endParaRPr lang="ru-RU" noProof="0" dirty="0"/>
          </a:p>
        </p:txBody>
      </p:sp>
      <p:sp>
        <p:nvSpPr>
          <p:cNvPr id="7" name="Номер слайда 6"/>
          <p:cNvSpPr>
            <a:spLocks noGrp="1"/>
          </p:cNvSpPr>
          <p:nvPr>
            <p:ph type="sldNum" sz="quarter" idx="12"/>
          </p:nvPr>
        </p:nvSpPr>
        <p:spPr/>
        <p:txBody>
          <a:bodyPr rtlCol="0"/>
          <a:lstStyle>
            <a:lvl1pPr>
              <a:defRPr sz="1100"/>
            </a:lvl1pPr>
          </a:lstStyle>
          <a:p>
            <a:pPr rtl="0"/>
            <a:fld id="{401CF334-2D5C-4859-84A6-CA7E6E43FAEB}" type="slidenum">
              <a:rPr lang="ru-RU" noProof="0" smtClean="0"/>
              <a:pPr/>
              <a:t>‹#›</a:t>
            </a:fld>
            <a:endParaRPr lang="ru-RU" noProof="0" dirty="0"/>
          </a:p>
        </p:txBody>
      </p:sp>
    </p:spTree>
    <p:extLst>
      <p:ext uri="{BB962C8B-B14F-4D97-AF65-F5344CB8AC3E}">
        <p14:creationId xmlns:p14="http://schemas.microsoft.com/office/powerpoint/2010/main" val="1211287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userDrawn="1"/>
        </p:nvSpPr>
        <p:spPr>
          <a:xfrm>
            <a:off x="490709" y="0"/>
            <a:ext cx="1170432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ru-RU" sz="1800" noProof="0" dirty="0"/>
          </a:p>
        </p:txBody>
      </p:sp>
      <p:cxnSp>
        <p:nvCxnSpPr>
          <p:cNvPr id="9" name="Прямая соединительная линия 8"/>
          <p:cNvCxnSpPr/>
          <p:nvPr/>
        </p:nvCxnSpPr>
        <p:spPr>
          <a:xfrm flipV="1">
            <a:off x="484260" y="1885028"/>
            <a:ext cx="11710163"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bwMode="grayWhite">
          <a:xfrm>
            <a:off x="1219200" y="441252"/>
            <a:ext cx="9144000" cy="701749"/>
          </a:xfrm>
        </p:spPr>
        <p:txBody>
          <a:bodyPr rtlCol="0" anchor="b"/>
          <a:lstStyle>
            <a:lvl1pPr algn="l">
              <a:buNone/>
              <a:defRPr sz="2100" b="0"/>
            </a:lvl1pPr>
            <a:extLst/>
          </a:lstStyle>
          <a:p>
            <a:pPr rtl="0"/>
            <a:r>
              <a:rPr lang="ru-RU" noProof="0" smtClean="0"/>
              <a:t>Образец заголовка</a:t>
            </a:r>
            <a:endParaRPr lang="ru-RU" noProof="0" dirty="0"/>
          </a:p>
        </p:txBody>
      </p:sp>
      <p:sp>
        <p:nvSpPr>
          <p:cNvPr id="3" name="Рисунок 2" descr="Пустой заполнитель, вместо которого можно добавить изображение. Щелкните заполнитель и выберите изображение, которое необходимо добавить"/>
          <p:cNvSpPr>
            <a:spLocks noGrp="1"/>
          </p:cNvSpPr>
          <p:nvPr>
            <p:ph type="pic" idx="1"/>
          </p:nvPr>
        </p:nvSpPr>
        <p:spPr>
          <a:xfrm>
            <a:off x="490709" y="1893781"/>
            <a:ext cx="11704320" cy="4960144"/>
          </a:xfrm>
          <a:solidFill>
            <a:schemeClr val="bg2"/>
          </a:solidFill>
        </p:spPr>
        <p:txBody>
          <a:bodyPr rtlCol="0"/>
          <a:lstStyle>
            <a:lvl1pPr marL="0" indent="0">
              <a:buNone/>
              <a:defRPr sz="3200"/>
            </a:lvl1pPr>
            <a:extLst/>
          </a:lstStyle>
          <a:p>
            <a:pPr rtl="0"/>
            <a:r>
              <a:rPr lang="ru-RU" noProof="0" smtClean="0"/>
              <a:t>Вставка рисунка</a:t>
            </a:r>
            <a:endParaRPr lang="ru-RU" noProof="0" dirty="0"/>
          </a:p>
        </p:txBody>
      </p:sp>
      <p:sp>
        <p:nvSpPr>
          <p:cNvPr id="4" name="Текст 3"/>
          <p:cNvSpPr>
            <a:spLocks noGrp="1"/>
          </p:cNvSpPr>
          <p:nvPr>
            <p:ph type="body" sz="half" idx="2"/>
          </p:nvPr>
        </p:nvSpPr>
        <p:spPr bwMode="grayWhite">
          <a:xfrm>
            <a:off x="1219200" y="1150144"/>
            <a:ext cx="9144000" cy="685800"/>
          </a:xfrm>
        </p:spPr>
        <p:txBody>
          <a:bodyPr rtlCol="0"/>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rtl="0" eaLnBrk="1" latinLnBrk="0" hangingPunct="1"/>
            <a:r>
              <a:rPr lang="ru-RU" noProof="0" smtClean="0"/>
              <a:t>Образец текста</a:t>
            </a:r>
          </a:p>
        </p:txBody>
      </p:sp>
      <p:sp>
        <p:nvSpPr>
          <p:cNvPr id="6" name="Нижний колонтитул 5"/>
          <p:cNvSpPr>
            <a:spLocks noGrp="1"/>
          </p:cNvSpPr>
          <p:nvPr>
            <p:ph type="ftr" sz="quarter" idx="11"/>
          </p:nvPr>
        </p:nvSpPr>
        <p:spPr>
          <a:xfrm>
            <a:off x="1219200" y="55499"/>
            <a:ext cx="7416800" cy="365125"/>
          </a:xfrm>
        </p:spPr>
        <p:txBody>
          <a:bodyPr rtlCol="0"/>
          <a:lstStyle/>
          <a:p>
            <a:pPr rtl="0"/>
            <a:r>
              <a:rPr lang="ru-RU" noProof="0" dirty="0" smtClean="0"/>
              <a:t>Добавить нижний колонтитул</a:t>
            </a:r>
            <a:endParaRPr lang="ru-RU" noProof="0" dirty="0"/>
          </a:p>
        </p:txBody>
      </p:sp>
      <p:sp>
        <p:nvSpPr>
          <p:cNvPr id="5" name="Дата 4"/>
          <p:cNvSpPr>
            <a:spLocks noGrp="1"/>
          </p:cNvSpPr>
          <p:nvPr>
            <p:ph type="dt" sz="half" idx="10"/>
          </p:nvPr>
        </p:nvSpPr>
        <p:spPr>
          <a:xfrm>
            <a:off x="8636000" y="55499"/>
            <a:ext cx="2844800" cy="365125"/>
          </a:xfrm>
        </p:spPr>
        <p:txBody>
          <a:bodyPr rtlCol="0"/>
          <a:lstStyle/>
          <a:p>
            <a:pPr rtl="0"/>
            <a:fld id="{70E46069-63F2-480E-A74D-661A1E2E0205}" type="datetime1">
              <a:rPr lang="ru-RU" noProof="0" smtClean="0"/>
              <a:t>31.03.2022</a:t>
            </a:fld>
            <a:endParaRPr lang="ru-RU" noProof="0" dirty="0"/>
          </a:p>
        </p:txBody>
      </p:sp>
      <p:sp>
        <p:nvSpPr>
          <p:cNvPr id="7" name="Номер слайда 6"/>
          <p:cNvSpPr>
            <a:spLocks noGrp="1"/>
          </p:cNvSpPr>
          <p:nvPr>
            <p:ph type="sldNum" sz="quarter" idx="12"/>
          </p:nvPr>
        </p:nvSpPr>
        <p:spPr>
          <a:xfrm>
            <a:off x="11480800" y="55499"/>
            <a:ext cx="609600" cy="365125"/>
          </a:xfrm>
        </p:spPr>
        <p:txBody>
          <a:bodyPr rtlCol="0"/>
          <a:lstStyle>
            <a:lvl1pPr>
              <a:defRPr sz="1100"/>
            </a:lvl1pPr>
          </a:lstStyle>
          <a:p>
            <a:pPr rtl="0"/>
            <a:fld id="{401CF334-2D5C-4859-84A6-CA7E6E43FAEB}" type="slidenum">
              <a:rPr lang="ru-RU" noProof="0" smtClean="0"/>
              <a:pPr/>
              <a:t>‹#›</a:t>
            </a:fld>
            <a:endParaRPr lang="ru-RU" noProof="0" dirty="0"/>
          </a:p>
        </p:txBody>
      </p:sp>
    </p:spTree>
    <p:extLst>
      <p:ext uri="{BB962C8B-B14F-4D97-AF65-F5344CB8AC3E}">
        <p14:creationId xmlns:p14="http://schemas.microsoft.com/office/powerpoint/2010/main" val="1843924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1219200" y="512064"/>
            <a:ext cx="10363200" cy="914400"/>
          </a:xfrm>
          <a:prstGeom prst="rect">
            <a:avLst/>
          </a:prstGeom>
        </p:spPr>
        <p:txBody>
          <a:bodyPr vert="horz" rtlCol="0" anchor="t">
            <a:noAutofit/>
          </a:bodyPr>
          <a:lstStyle/>
          <a:p>
            <a:pPr rtl="0"/>
            <a:r>
              <a:rPr lang="ru-RU" noProof="0" dirty="0" smtClean="0"/>
              <a:t>Образец заголовка</a:t>
            </a:r>
            <a:endParaRPr lang="ru-RU" noProof="0" dirty="0"/>
          </a:p>
        </p:txBody>
      </p:sp>
      <p:sp>
        <p:nvSpPr>
          <p:cNvPr id="13" name="Текст 12"/>
          <p:cNvSpPr>
            <a:spLocks noGrp="1"/>
          </p:cNvSpPr>
          <p:nvPr>
            <p:ph type="body" idx="1"/>
          </p:nvPr>
        </p:nvSpPr>
        <p:spPr>
          <a:xfrm>
            <a:off x="1219200" y="1783560"/>
            <a:ext cx="10363200" cy="4572000"/>
          </a:xfrm>
          <a:prstGeom prst="rect">
            <a:avLst/>
          </a:prstGeom>
        </p:spPr>
        <p:txBody>
          <a:bodyPr vert="horz" rtlCol="0">
            <a:normAutofit/>
          </a:bodyPr>
          <a:lstStyle/>
          <a:p>
            <a:pPr lvl="0" rtl="0" eaLnBrk="1" latinLnBrk="0" hangingPunct="1"/>
            <a:r>
              <a:rPr lang="ru-RU" noProof="0" dirty="0" smtClean="0"/>
              <a:t>Образец текста</a:t>
            </a:r>
          </a:p>
          <a:p>
            <a:pPr lvl="1" rtl="0" eaLnBrk="1" latinLnBrk="0" hangingPunct="1"/>
            <a:r>
              <a:rPr lang="ru-RU" noProof="0" dirty="0" smtClean="0"/>
              <a:t>Второй уровень</a:t>
            </a:r>
          </a:p>
          <a:p>
            <a:pPr lvl="2" rtl="0" eaLnBrk="1" latinLnBrk="0" hangingPunct="1"/>
            <a:r>
              <a:rPr lang="ru-RU" noProof="0" dirty="0" smtClean="0"/>
              <a:t>Третий уровень</a:t>
            </a:r>
          </a:p>
          <a:p>
            <a:pPr lvl="3" rtl="0" eaLnBrk="1" latinLnBrk="0" hangingPunct="1"/>
            <a:r>
              <a:rPr lang="ru-RU" noProof="0" dirty="0" smtClean="0"/>
              <a:t>Четвертый уровень</a:t>
            </a:r>
          </a:p>
          <a:p>
            <a:pPr lvl="4" rtl="0" eaLnBrk="1" latinLnBrk="0" hangingPunct="1"/>
            <a:r>
              <a:rPr lang="ru-RU" noProof="0" dirty="0" smtClean="0"/>
              <a:t>Пятый уровень</a:t>
            </a:r>
            <a:endParaRPr lang="ru-RU" noProof="0" dirty="0"/>
          </a:p>
        </p:txBody>
      </p:sp>
      <p:sp>
        <p:nvSpPr>
          <p:cNvPr id="3" name="Нижний колонтитул 2"/>
          <p:cNvSpPr>
            <a:spLocks noGrp="1"/>
          </p:cNvSpPr>
          <p:nvPr>
            <p:ph type="ftr" sz="quarter" idx="3"/>
          </p:nvPr>
        </p:nvSpPr>
        <p:spPr>
          <a:xfrm>
            <a:off x="1219200" y="6416676"/>
            <a:ext cx="7416800" cy="365125"/>
          </a:xfrm>
          <a:prstGeom prst="rect">
            <a:avLst/>
          </a:prstGeom>
        </p:spPr>
        <p:txBody>
          <a:bodyPr vert="horz" rtlCol="0" anchor="b"/>
          <a:lstStyle>
            <a:lvl1pPr algn="r" eaLnBrk="1" latinLnBrk="0" hangingPunct="1">
              <a:defRPr kumimoji="0" sz="1100">
                <a:solidFill>
                  <a:schemeClr val="tx2"/>
                </a:solidFill>
              </a:defRPr>
            </a:lvl1pPr>
            <a:extLst/>
          </a:lstStyle>
          <a:p>
            <a:pPr rtl="0"/>
            <a:r>
              <a:rPr lang="ru-RU" noProof="0" dirty="0" smtClean="0"/>
              <a:t>Добавить нижний колонтитул</a:t>
            </a:r>
            <a:endParaRPr lang="ru-RU" noProof="0" dirty="0"/>
          </a:p>
        </p:txBody>
      </p:sp>
      <p:sp>
        <p:nvSpPr>
          <p:cNvPr id="14" name="Дата 13"/>
          <p:cNvSpPr>
            <a:spLocks noGrp="1"/>
          </p:cNvSpPr>
          <p:nvPr>
            <p:ph type="dt" sz="half" idx="2"/>
          </p:nvPr>
        </p:nvSpPr>
        <p:spPr>
          <a:xfrm>
            <a:off x="8636000" y="6416676"/>
            <a:ext cx="2844800" cy="365125"/>
          </a:xfrm>
          <a:prstGeom prst="rect">
            <a:avLst/>
          </a:prstGeom>
        </p:spPr>
        <p:txBody>
          <a:bodyPr vert="horz" rtlCol="0" anchor="b"/>
          <a:lstStyle>
            <a:lvl1pPr algn="l" eaLnBrk="1" latinLnBrk="0" hangingPunct="1">
              <a:defRPr kumimoji="0" sz="1100">
                <a:solidFill>
                  <a:schemeClr val="tx2"/>
                </a:solidFill>
              </a:defRPr>
            </a:lvl1pPr>
            <a:extLst/>
          </a:lstStyle>
          <a:p>
            <a:pPr rtl="0"/>
            <a:fld id="{E7538B6D-B6E5-4DCD-B94D-91BD9CBDD86F}" type="datetime1">
              <a:rPr lang="ru-RU" noProof="0" smtClean="0"/>
              <a:t>31.03.2022</a:t>
            </a:fld>
            <a:endParaRPr lang="ru-RU" noProof="0" dirty="0"/>
          </a:p>
        </p:txBody>
      </p:sp>
      <p:sp>
        <p:nvSpPr>
          <p:cNvPr id="23" name="Номер слайда 22"/>
          <p:cNvSpPr>
            <a:spLocks noGrp="1"/>
          </p:cNvSpPr>
          <p:nvPr>
            <p:ph type="sldNum" sz="quarter" idx="4"/>
          </p:nvPr>
        </p:nvSpPr>
        <p:spPr>
          <a:xfrm>
            <a:off x="11480800" y="6416676"/>
            <a:ext cx="609600" cy="365125"/>
          </a:xfrm>
          <a:prstGeom prst="rect">
            <a:avLst/>
          </a:prstGeom>
        </p:spPr>
        <p:txBody>
          <a:bodyPr vert="horz" rtlCol="0" anchor="b"/>
          <a:lstStyle>
            <a:lvl1pPr algn="l" eaLnBrk="1" latinLnBrk="0" hangingPunct="1">
              <a:defRPr kumimoji="0" sz="1100">
                <a:solidFill>
                  <a:schemeClr val="tx2"/>
                </a:solidFill>
              </a:defRPr>
            </a:lvl1pPr>
            <a:extLst/>
          </a:lstStyle>
          <a:p>
            <a:pPr rtl="0"/>
            <a:fld id="{401CF334-2D5C-4859-84A6-CA7E6E43FAEB}" type="slidenum">
              <a:rPr lang="ru-RU" noProof="0" smtClean="0"/>
              <a:pPr/>
              <a:t>‹#›</a:t>
            </a:fld>
            <a:endParaRPr lang="ru-RU" noProof="0" dirty="0"/>
          </a:p>
        </p:txBody>
      </p:sp>
    </p:spTree>
    <p:extLst>
      <p:ext uri="{BB962C8B-B14F-4D97-AF65-F5344CB8AC3E}">
        <p14:creationId xmlns:p14="http://schemas.microsoft.com/office/powerpoint/2010/main" val="133806545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spc="-100" baseline="0">
          <a:solidFill>
            <a:schemeClr val="tx2"/>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lex.uz/ru/docs/4506948"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lex.uz/ru/docs/3924346"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lex.uz/docs/3435613#3442860"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lex.uz/docs/1464242"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lex.uz/docs/1746721"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lex.uz/docs/-1255988"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81890" y="3640975"/>
            <a:ext cx="11108575" cy="1788068"/>
          </a:xfrm>
        </p:spPr>
        <p:txBody>
          <a:bodyPr rtlCol="0"/>
          <a:lstStyle/>
          <a:p>
            <a:pPr rtl="0"/>
            <a:r>
              <a:rPr lang="en-US" dirty="0" smtClean="0"/>
              <a:t>Transportation of radioactive materials</a:t>
            </a:r>
            <a:endParaRPr lang="ru-RU" dirty="0"/>
          </a:p>
        </p:txBody>
      </p:sp>
      <p:sp>
        <p:nvSpPr>
          <p:cNvPr id="3" name="Подзаголовок 2"/>
          <p:cNvSpPr>
            <a:spLocks noGrp="1"/>
          </p:cNvSpPr>
          <p:nvPr>
            <p:ph type="subTitle" idx="1"/>
          </p:nvPr>
        </p:nvSpPr>
        <p:spPr>
          <a:xfrm>
            <a:off x="520931" y="5577840"/>
            <a:ext cx="10363200" cy="1037844"/>
          </a:xfrm>
        </p:spPr>
        <p:txBody>
          <a:bodyPr rtlCol="0"/>
          <a:lstStyle/>
          <a:p>
            <a:r>
              <a:rPr lang="en-US" b="1" dirty="0" err="1"/>
              <a:t>Mr</a:t>
            </a:r>
            <a:r>
              <a:rPr lang="en-US" b="1" dirty="0"/>
              <a:t> Akhror </a:t>
            </a:r>
            <a:r>
              <a:rPr lang="en-US" b="1" dirty="0" smtClean="0"/>
              <a:t>ORTIKOV </a:t>
            </a:r>
            <a:r>
              <a:rPr lang="en-US" dirty="0" smtClean="0"/>
              <a:t>- </a:t>
            </a:r>
            <a:r>
              <a:rPr lang="en-US" dirty="0"/>
              <a:t>Chief specialist </a:t>
            </a:r>
            <a:r>
              <a:rPr lang="en-US" dirty="0" smtClean="0"/>
              <a:t>of the </a:t>
            </a:r>
            <a:r>
              <a:rPr lang="en-GB" dirty="0"/>
              <a:t>Section on Physical Protection of Nuclear and Radioactive </a:t>
            </a:r>
            <a:r>
              <a:rPr lang="en-GB" dirty="0" smtClean="0"/>
              <a:t>materials, </a:t>
            </a:r>
            <a:r>
              <a:rPr lang="en-US" dirty="0"/>
              <a:t> Department on Radiation and Nuclear </a:t>
            </a:r>
            <a:r>
              <a:rPr lang="en-US" dirty="0" smtClean="0"/>
              <a:t>Safety, </a:t>
            </a:r>
            <a:br>
              <a:rPr lang="en-US" dirty="0" smtClean="0"/>
            </a:br>
            <a:r>
              <a:rPr lang="en-GB" dirty="0" smtClean="0"/>
              <a:t>State </a:t>
            </a:r>
            <a:r>
              <a:rPr lang="en-GB" dirty="0"/>
              <a:t>Committee on Industrial Safety of the Republic of Uzbekistan</a:t>
            </a:r>
            <a:endParaRPr lang="ru-RU" dirty="0"/>
          </a:p>
        </p:txBody>
      </p:sp>
    </p:spTree>
    <p:extLst>
      <p:ext uri="{BB962C8B-B14F-4D97-AF65-F5344CB8AC3E}">
        <p14:creationId xmlns:p14="http://schemas.microsoft.com/office/powerpoint/2010/main" val="1766948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2"/>
          <p:cNvSpPr>
            <a:spLocks noGrp="1"/>
          </p:cNvSpPr>
          <p:nvPr>
            <p:ph type="title"/>
          </p:nvPr>
        </p:nvSpPr>
        <p:spPr/>
        <p:txBody>
          <a:bodyPr rtlCol="0"/>
          <a:lstStyle/>
          <a:p>
            <a:r>
              <a:rPr lang="en-US" sz="3200" dirty="0"/>
              <a:t>Transportation of radioactive materials, nuclear materials, nuclear fuel, spent nuclear fuel and radioactive waste</a:t>
            </a:r>
            <a:endParaRPr lang="ru-RU" sz="3200" dirty="0"/>
          </a:p>
        </p:txBody>
      </p:sp>
      <p:sp>
        <p:nvSpPr>
          <p:cNvPr id="14" name="Объект 13"/>
          <p:cNvSpPr>
            <a:spLocks noGrp="1"/>
          </p:cNvSpPr>
          <p:nvPr>
            <p:ph idx="1"/>
          </p:nvPr>
        </p:nvSpPr>
        <p:spPr>
          <a:xfrm>
            <a:off x="786938" y="2282324"/>
            <a:ext cx="10363200" cy="2888193"/>
          </a:xfrm>
        </p:spPr>
        <p:txBody>
          <a:bodyPr rtlCol="0"/>
          <a:lstStyle/>
          <a:p>
            <a:pPr lvl="2" rtl="0"/>
            <a:r>
              <a:rPr lang="en-US" dirty="0" smtClean="0"/>
              <a:t>General overview</a:t>
            </a:r>
          </a:p>
          <a:p>
            <a:pPr lvl="2" rtl="0"/>
            <a:r>
              <a:rPr lang="en-US" dirty="0" smtClean="0"/>
              <a:t>Licensing activities</a:t>
            </a:r>
          </a:p>
          <a:p>
            <a:pPr lvl="2" rtl="0"/>
            <a:r>
              <a:rPr lang="en-US" dirty="0" smtClean="0"/>
              <a:t>Import and export</a:t>
            </a:r>
          </a:p>
          <a:p>
            <a:pPr lvl="2"/>
            <a:r>
              <a:rPr lang="en-US" dirty="0" smtClean="0"/>
              <a:t>Transportation arrangements within the country</a:t>
            </a:r>
          </a:p>
          <a:p>
            <a:pPr lvl="2"/>
            <a:r>
              <a:rPr lang="en-US" dirty="0" smtClean="0"/>
              <a:t>Transportation </a:t>
            </a:r>
            <a:r>
              <a:rPr lang="en-US" dirty="0"/>
              <a:t>by road and rail </a:t>
            </a:r>
            <a:endParaRPr lang="en-US" dirty="0" smtClean="0"/>
          </a:p>
          <a:p>
            <a:pPr lvl="2"/>
            <a:r>
              <a:rPr lang="en-US" dirty="0" smtClean="0"/>
              <a:t>Air transportation</a:t>
            </a:r>
            <a:endParaRPr lang="ru-RU" dirty="0"/>
          </a:p>
        </p:txBody>
      </p:sp>
    </p:spTree>
    <p:extLst>
      <p:ext uri="{BB962C8B-B14F-4D97-AF65-F5344CB8AC3E}">
        <p14:creationId xmlns:p14="http://schemas.microsoft.com/office/powerpoint/2010/main" val="240931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dirty="0"/>
              <a:t>General overview</a:t>
            </a:r>
            <a:endParaRPr lang="ru-RU" dirty="0"/>
          </a:p>
        </p:txBody>
      </p:sp>
      <p:sp>
        <p:nvSpPr>
          <p:cNvPr id="10" name="Объект 9"/>
          <p:cNvSpPr>
            <a:spLocks noGrp="1"/>
          </p:cNvSpPr>
          <p:nvPr>
            <p:ph sz="half" idx="1"/>
          </p:nvPr>
        </p:nvSpPr>
        <p:spPr>
          <a:xfrm>
            <a:off x="619124" y="1770503"/>
            <a:ext cx="10170796" cy="3674334"/>
          </a:xfrm>
        </p:spPr>
        <p:txBody>
          <a:bodyPr rtlCol="0">
            <a:normAutofit/>
          </a:bodyPr>
          <a:lstStyle/>
          <a:p>
            <a:r>
              <a:rPr lang="en-US" sz="2400" dirty="0"/>
              <a:t>Transportation of radioactive materials, nuclear materials, nuclear fuel, spent nuclear fuel and radioactive waste is carried out in accordance with the national and international rules and regulations, conventions, treaties in the field of the use of atomic energy, the rules for the transportation of hazardous materials, as well as legislation on environmental protection.</a:t>
            </a:r>
            <a:endParaRPr lang="ru-RU" sz="2400" dirty="0"/>
          </a:p>
        </p:txBody>
      </p:sp>
    </p:spTree>
    <p:extLst>
      <p:ext uri="{BB962C8B-B14F-4D97-AF65-F5344CB8AC3E}">
        <p14:creationId xmlns:p14="http://schemas.microsoft.com/office/powerpoint/2010/main" val="2050597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dirty="0"/>
              <a:t>Licensing </a:t>
            </a:r>
            <a:r>
              <a:rPr lang="en-US" dirty="0" smtClean="0"/>
              <a:t>activities in the field of transportation</a:t>
            </a:r>
            <a:endParaRPr lang="ru-RU" dirty="0"/>
          </a:p>
        </p:txBody>
      </p:sp>
      <p:sp>
        <p:nvSpPr>
          <p:cNvPr id="10" name="Объект 9"/>
          <p:cNvSpPr>
            <a:spLocks noGrp="1"/>
          </p:cNvSpPr>
          <p:nvPr>
            <p:ph sz="half" idx="1"/>
          </p:nvPr>
        </p:nvSpPr>
        <p:spPr>
          <a:xfrm>
            <a:off x="619124" y="1770503"/>
            <a:ext cx="10170796" cy="3674334"/>
          </a:xfrm>
        </p:spPr>
        <p:txBody>
          <a:bodyPr rtlCol="0">
            <a:normAutofit/>
          </a:bodyPr>
          <a:lstStyle/>
          <a:p>
            <a:r>
              <a:rPr lang="en-US" sz="1600" dirty="0"/>
              <a:t>According to the Article </a:t>
            </a:r>
            <a:r>
              <a:rPr lang="en-US" sz="1600" dirty="0" smtClean="0"/>
              <a:t>20 of the </a:t>
            </a:r>
            <a:r>
              <a:rPr lang="uz-Cyrl-UZ" sz="1600" b="1" dirty="0">
                <a:latin typeface="Times New Roman" panose="02020603050405020304" pitchFamily="18" charset="0"/>
                <a:ea typeface="Calibri" panose="020F0502020204030204" pitchFamily="34" charset="0"/>
              </a:rPr>
              <a:t>The Law of the Republic of Uzbekistan </a:t>
            </a:r>
            <a:r>
              <a:rPr lang="en-US" sz="1600" b="1" dirty="0">
                <a:latin typeface="Times New Roman" panose="02020603050405020304" pitchFamily="18" charset="0"/>
                <a:ea typeface="Calibri" panose="020F0502020204030204" pitchFamily="34" charset="0"/>
              </a:rPr>
              <a:t>№</a:t>
            </a:r>
            <a:r>
              <a:rPr lang="en-US" sz="1600" b="1" dirty="0" smtClean="0">
                <a:latin typeface="Times New Roman" panose="02020603050405020304" pitchFamily="18" charset="0"/>
                <a:ea typeface="Calibri" panose="020F0502020204030204" pitchFamily="34" charset="0"/>
              </a:rPr>
              <a:t>565 </a:t>
            </a:r>
            <a:r>
              <a:rPr lang="uz-Cyrl-UZ" sz="1600" b="1" dirty="0" smtClean="0">
                <a:latin typeface="Times New Roman" panose="02020603050405020304" pitchFamily="18" charset="0"/>
                <a:ea typeface="Calibri" panose="020F0502020204030204" pitchFamily="34" charset="0"/>
              </a:rPr>
              <a:t>"</a:t>
            </a:r>
            <a:r>
              <a:rPr lang="uz-Cyrl-UZ" sz="1600" b="1" dirty="0">
                <a:latin typeface="Times New Roman" panose="02020603050405020304" pitchFamily="18" charset="0"/>
                <a:ea typeface="Calibri" panose="020F0502020204030204" pitchFamily="34" charset="0"/>
              </a:rPr>
              <a:t>On the </a:t>
            </a:r>
            <a:r>
              <a:rPr lang="en-US" sz="1600" b="1" dirty="0">
                <a:latin typeface="Times New Roman" panose="02020603050405020304" pitchFamily="18" charset="0"/>
                <a:ea typeface="Calibri" panose="020F0502020204030204" pitchFamily="34" charset="0"/>
              </a:rPr>
              <a:t>u</a:t>
            </a:r>
            <a:r>
              <a:rPr lang="uz-Cyrl-UZ" sz="1600" b="1" dirty="0">
                <a:latin typeface="Times New Roman" panose="02020603050405020304" pitchFamily="18" charset="0"/>
                <a:ea typeface="Calibri" panose="020F0502020204030204" pitchFamily="34" charset="0"/>
              </a:rPr>
              <a:t>se of atomic energy for peaceful purposes"</a:t>
            </a:r>
            <a:r>
              <a:rPr lang="uz-Cyrl-UZ" sz="1600" dirty="0">
                <a:latin typeface="Times New Roman" panose="02020603050405020304" pitchFamily="18" charset="0"/>
                <a:ea typeface="Calibri" panose="020F0502020204030204" pitchFamily="34" charset="0"/>
              </a:rPr>
              <a:t> </a:t>
            </a:r>
            <a:r>
              <a:rPr lang="en-US" sz="1600" dirty="0">
                <a:latin typeface="Times New Roman" panose="02020603050405020304" pitchFamily="18" charset="0"/>
                <a:ea typeface="Calibri" panose="020F0502020204030204" pitchFamily="34" charset="0"/>
              </a:rPr>
              <a:t>(also available in Russian </a:t>
            </a:r>
            <a:r>
              <a:rPr lang="en-US" sz="16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3"/>
              </a:rPr>
              <a:t>https://lex.uz/ru/docs/4506948</a:t>
            </a:r>
            <a:r>
              <a:rPr lang="en-US" sz="1600" dirty="0" smtClean="0">
                <a:latin typeface="Times New Roman" panose="02020603050405020304" pitchFamily="18" charset="0"/>
                <a:ea typeface="Calibri" panose="020F0502020204030204" pitchFamily="34" charset="0"/>
              </a:rPr>
              <a:t>)</a:t>
            </a:r>
            <a:r>
              <a:rPr lang="en-US" sz="1600" dirty="0" smtClean="0"/>
              <a:t>, </a:t>
            </a:r>
            <a:r>
              <a:rPr lang="en-US" sz="1600" dirty="0"/>
              <a:t>a valid license of the State Committee of Industrial Safety of the Republic of Uzbekistan (specially authorized state regulatory body for safety and security of atomic energy use) is required for</a:t>
            </a:r>
          </a:p>
          <a:p>
            <a:pPr marL="68580" indent="0">
              <a:buNone/>
            </a:pPr>
            <a:r>
              <a:rPr lang="en-US" sz="1600" dirty="0"/>
              <a:t>	</a:t>
            </a:r>
            <a:r>
              <a:rPr lang="en-US" sz="1600" dirty="0" smtClean="0"/>
              <a:t>• handling </a:t>
            </a:r>
            <a:r>
              <a:rPr lang="en-US" sz="1600" dirty="0"/>
              <a:t>of radioactive materials and nuclear materials, including their use, transportation and storage</a:t>
            </a:r>
            <a:r>
              <a:rPr lang="en-US" sz="1600" dirty="0" smtClean="0"/>
              <a:t>;</a:t>
            </a:r>
          </a:p>
          <a:p>
            <a:pPr marL="68580" indent="0">
              <a:buNone/>
            </a:pPr>
            <a:r>
              <a:rPr lang="en-US" sz="1600" dirty="0"/>
              <a:t>	</a:t>
            </a:r>
            <a:r>
              <a:rPr lang="en-US" sz="1600" dirty="0" smtClean="0"/>
              <a:t>• management </a:t>
            </a:r>
            <a:r>
              <a:rPr lang="en-US" sz="1600" dirty="0"/>
              <a:t>of radioactive waste, its recycling, transportation, storage and disposal; </a:t>
            </a:r>
            <a:r>
              <a:rPr lang="en-US" sz="1600" dirty="0" smtClean="0"/>
              <a:t>…</a:t>
            </a:r>
          </a:p>
          <a:p>
            <a:pPr marL="68580" indent="0">
              <a:buNone/>
            </a:pPr>
            <a:endParaRPr lang="en-US" sz="1600" dirty="0" smtClean="0"/>
          </a:p>
          <a:p>
            <a:pPr>
              <a:buFont typeface="Wingdings" panose="05000000000000000000" pitchFamily="2" charset="2"/>
              <a:buChar char="§"/>
            </a:pPr>
            <a:r>
              <a:rPr lang="en-US" sz="1600" dirty="0"/>
              <a:t>Licensing </a:t>
            </a:r>
            <a:r>
              <a:rPr lang="en-US" sz="1600" dirty="0" smtClean="0"/>
              <a:t>activities</a:t>
            </a:r>
            <a:r>
              <a:rPr lang="ru-RU" sz="1600" dirty="0" smtClean="0"/>
              <a:t> </a:t>
            </a:r>
            <a:r>
              <a:rPr lang="en-US" sz="1600" dirty="0" smtClean="0"/>
              <a:t>are </a:t>
            </a:r>
            <a:r>
              <a:rPr lang="en-US" sz="1600" dirty="0"/>
              <a:t>regulated within </a:t>
            </a:r>
            <a:r>
              <a:rPr lang="en-US" sz="1600" b="1" dirty="0">
                <a:latin typeface="Times New Roman" panose="02020603050405020304" pitchFamily="18" charset="0"/>
                <a:ea typeface="Calibri" panose="020F0502020204030204" pitchFamily="34" charset="0"/>
              </a:rPr>
              <a:t>Resolution of the Cabinet of Ministers of the Republic of Uzbekistan “On measures for further improvement  licensing of certain types of activities and licensing procedures in the field of industrial and radiation safety” </a:t>
            </a:r>
            <a:r>
              <a:rPr lang="en-US" sz="1600" dirty="0" smtClean="0"/>
              <a:t>(</a:t>
            </a:r>
            <a:r>
              <a:rPr lang="en-US" sz="1600" dirty="0">
                <a:latin typeface="Times New Roman" panose="02020603050405020304" pitchFamily="18" charset="0"/>
                <a:ea typeface="Calibri" panose="020F0502020204030204" pitchFamily="34" charset="0"/>
              </a:rPr>
              <a:t>also available in Russian </a:t>
            </a:r>
            <a:r>
              <a:rPr lang="en-US" sz="1600" dirty="0">
                <a:latin typeface="Times New Roman" panose="02020603050405020304" pitchFamily="18" charset="0"/>
                <a:ea typeface="Calibri" panose="020F0502020204030204" pitchFamily="34" charset="0"/>
                <a:hlinkClick r:id="rId4"/>
              </a:rPr>
              <a:t>https://</a:t>
            </a:r>
            <a:r>
              <a:rPr lang="en-US" sz="1600" dirty="0" smtClean="0">
                <a:latin typeface="Times New Roman" panose="02020603050405020304" pitchFamily="18" charset="0"/>
                <a:ea typeface="Calibri" panose="020F0502020204030204" pitchFamily="34" charset="0"/>
                <a:hlinkClick r:id="rId4"/>
              </a:rPr>
              <a:t>lex.uz/ru/docs/3924346</a:t>
            </a:r>
            <a:r>
              <a:rPr lang="en-US" sz="1600" dirty="0" smtClean="0"/>
              <a:t>)</a:t>
            </a:r>
            <a:endParaRPr lang="en-US" sz="1600" dirty="0"/>
          </a:p>
        </p:txBody>
      </p:sp>
    </p:spTree>
    <p:extLst>
      <p:ext uri="{BB962C8B-B14F-4D97-AF65-F5344CB8AC3E}">
        <p14:creationId xmlns:p14="http://schemas.microsoft.com/office/powerpoint/2010/main" val="1317527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dirty="0"/>
              <a:t>Import and export</a:t>
            </a:r>
            <a:endParaRPr lang="ru-RU" dirty="0"/>
          </a:p>
        </p:txBody>
      </p:sp>
      <p:sp>
        <p:nvSpPr>
          <p:cNvPr id="10" name="Объект 9"/>
          <p:cNvSpPr>
            <a:spLocks noGrp="1"/>
          </p:cNvSpPr>
          <p:nvPr>
            <p:ph sz="half" idx="1"/>
          </p:nvPr>
        </p:nvSpPr>
        <p:spPr>
          <a:xfrm>
            <a:off x="619124" y="1770503"/>
            <a:ext cx="10170796" cy="3674334"/>
          </a:xfrm>
        </p:spPr>
        <p:txBody>
          <a:bodyPr rtlCol="0">
            <a:normAutofit/>
          </a:bodyPr>
          <a:lstStyle/>
          <a:p>
            <a:r>
              <a:rPr lang="en-US" sz="1600" dirty="0"/>
              <a:t>According to the Article 37 </a:t>
            </a:r>
            <a:r>
              <a:rPr lang="en-US" sz="1600" dirty="0" smtClean="0"/>
              <a:t>of the </a:t>
            </a:r>
            <a:r>
              <a:rPr lang="uz-Cyrl-UZ" sz="1600" b="1" dirty="0">
                <a:latin typeface="Times New Roman" panose="02020603050405020304" pitchFamily="18" charset="0"/>
                <a:ea typeface="Calibri" panose="020F0502020204030204" pitchFamily="34" charset="0"/>
              </a:rPr>
              <a:t>The Law of the Republic of Uzbekistan </a:t>
            </a:r>
            <a:r>
              <a:rPr lang="uz-Cyrl-UZ" sz="1600" b="1" dirty="0" smtClean="0">
                <a:latin typeface="Times New Roman" panose="02020603050405020304" pitchFamily="18" charset="0"/>
                <a:ea typeface="Calibri" panose="020F0502020204030204" pitchFamily="34" charset="0"/>
              </a:rPr>
              <a:t>"</a:t>
            </a:r>
            <a:r>
              <a:rPr lang="uz-Cyrl-UZ" sz="1600" b="1" dirty="0">
                <a:latin typeface="Times New Roman" panose="02020603050405020304" pitchFamily="18" charset="0"/>
                <a:ea typeface="Calibri" panose="020F0502020204030204" pitchFamily="34" charset="0"/>
              </a:rPr>
              <a:t>On the </a:t>
            </a:r>
            <a:r>
              <a:rPr lang="en-US" sz="1600" b="1" dirty="0">
                <a:latin typeface="Times New Roman" panose="02020603050405020304" pitchFamily="18" charset="0"/>
                <a:ea typeface="Calibri" panose="020F0502020204030204" pitchFamily="34" charset="0"/>
              </a:rPr>
              <a:t>u</a:t>
            </a:r>
            <a:r>
              <a:rPr lang="uz-Cyrl-UZ" sz="1600" b="1" dirty="0">
                <a:latin typeface="Times New Roman" panose="02020603050405020304" pitchFamily="18" charset="0"/>
                <a:ea typeface="Calibri" panose="020F0502020204030204" pitchFamily="34" charset="0"/>
              </a:rPr>
              <a:t>se of atomic energy for peaceful </a:t>
            </a:r>
            <a:r>
              <a:rPr lang="uz-Cyrl-UZ" sz="1600" b="1" dirty="0" smtClean="0">
                <a:latin typeface="Times New Roman" panose="02020603050405020304" pitchFamily="18" charset="0"/>
                <a:ea typeface="Calibri" panose="020F0502020204030204" pitchFamily="34" charset="0"/>
              </a:rPr>
              <a:t>purposes“</a:t>
            </a:r>
            <a:r>
              <a:rPr lang="en-US" sz="1600" b="1" dirty="0">
                <a:latin typeface="Times New Roman" panose="02020603050405020304" pitchFamily="18" charset="0"/>
                <a:ea typeface="Calibri" panose="020F0502020204030204" pitchFamily="34" charset="0"/>
              </a:rPr>
              <a:t>,</a:t>
            </a:r>
            <a:r>
              <a:rPr lang="uz-Cyrl-UZ" sz="1600" dirty="0" smtClean="0">
                <a:latin typeface="Times New Roman" panose="02020603050405020304" pitchFamily="18" charset="0"/>
                <a:ea typeface="Calibri" panose="020F0502020204030204" pitchFamily="34" charset="0"/>
              </a:rPr>
              <a:t> </a:t>
            </a:r>
            <a:r>
              <a:rPr lang="en-US" sz="1600" dirty="0" smtClean="0"/>
              <a:t>the import </a:t>
            </a:r>
            <a:r>
              <a:rPr lang="en-US" sz="1600" dirty="0"/>
              <a:t>into the territory of the Republic of Uzbekistan and the export from its territory of radioactive materials are carried out on the basis of resolutions of the Cabinet of Ministers of the Republic of Uzbekistan</a:t>
            </a:r>
            <a:r>
              <a:rPr lang="en-US" sz="1600" dirty="0" smtClean="0"/>
              <a:t>.</a:t>
            </a:r>
          </a:p>
          <a:p>
            <a:r>
              <a:rPr lang="en-US" sz="1600" dirty="0" smtClean="0"/>
              <a:t>Radioactive materials</a:t>
            </a:r>
            <a:r>
              <a:rPr lang="en-US" sz="1600" dirty="0"/>
              <a:t>, radioactive waste, nuclear installations and other installations that use radioactive materials are included in the </a:t>
            </a:r>
            <a:r>
              <a:rPr lang="en-US" sz="1600" dirty="0" smtClean="0"/>
              <a:t>list of </a:t>
            </a:r>
            <a:r>
              <a:rPr lang="en-US" sz="1600" dirty="0"/>
              <a:t>special products, export and import of which require </a:t>
            </a:r>
            <a:r>
              <a:rPr lang="en-US" sz="1600" dirty="0" smtClean="0"/>
              <a:t>licenses (for export </a:t>
            </a:r>
            <a:r>
              <a:rPr lang="en-US" sz="1600" dirty="0"/>
              <a:t>and import</a:t>
            </a:r>
            <a:r>
              <a:rPr lang="en-US" sz="1600" dirty="0" smtClean="0"/>
              <a:t>) </a:t>
            </a:r>
            <a:r>
              <a:rPr lang="en-US" sz="1600" dirty="0"/>
              <a:t>issued on the basis of documents of the President of the Republic of Uzbekistan or decisions of the Cabinet of Ministers of the Republic of Uzbekistan. </a:t>
            </a:r>
            <a:r>
              <a:rPr lang="en-US" sz="1600" b="1" u="sng" dirty="0"/>
              <a:t>Licensing of import and export</a:t>
            </a:r>
            <a:r>
              <a:rPr lang="en-US" sz="1600" dirty="0"/>
              <a:t> of such products is carried out according to the </a:t>
            </a:r>
            <a:r>
              <a:rPr lang="en-US" sz="1600" b="1" dirty="0">
                <a:latin typeface="Times New Roman" panose="02020603050405020304" pitchFamily="18" charset="0"/>
                <a:ea typeface="Calibri" panose="020F0502020204030204" pitchFamily="34" charset="0"/>
              </a:rPr>
              <a:t>Resolution of the Cabinet of Ministers of the Republic of Uzbekistan No. 959 “On approval of the regulations on the procedure for issuing licenses for the export and import of specific goods”</a:t>
            </a:r>
            <a:r>
              <a:rPr lang="en-US" sz="1600" dirty="0"/>
              <a:t> </a:t>
            </a:r>
            <a:r>
              <a:rPr lang="en-US" sz="1600" b="1" dirty="0">
                <a:latin typeface="Times New Roman" panose="02020603050405020304" pitchFamily="18" charset="0"/>
                <a:ea typeface="Calibri" panose="020F0502020204030204" pitchFamily="34" charset="0"/>
              </a:rPr>
              <a:t>dated 01.12.2017 </a:t>
            </a:r>
            <a:r>
              <a:rPr lang="en-US" sz="1600" dirty="0" smtClean="0"/>
              <a:t>(</a:t>
            </a:r>
            <a:r>
              <a:rPr lang="en-US" sz="1600" dirty="0" smtClean="0">
                <a:latin typeface="Times New Roman" panose="02020603050405020304" pitchFamily="18" charset="0"/>
                <a:cs typeface="Times New Roman" panose="02020603050405020304" pitchFamily="18" charset="0"/>
              </a:rPr>
              <a:t>also available </a:t>
            </a:r>
            <a:r>
              <a:rPr lang="en-US" sz="1600" dirty="0">
                <a:latin typeface="Times New Roman" panose="02020603050405020304" pitchFamily="18" charset="0"/>
                <a:cs typeface="Times New Roman" panose="02020603050405020304" pitchFamily="18" charset="0"/>
              </a:rPr>
              <a:t>in Russian </a:t>
            </a:r>
            <a:r>
              <a:rPr lang="en-US" sz="1600" dirty="0">
                <a:latin typeface="Times New Roman" panose="02020603050405020304" pitchFamily="18" charset="0"/>
                <a:cs typeface="Times New Roman" panose="02020603050405020304" pitchFamily="18" charset="0"/>
                <a:hlinkClick r:id="rId3"/>
              </a:rPr>
              <a:t>https://</a:t>
            </a:r>
            <a:r>
              <a:rPr lang="en-US" sz="1600" dirty="0" smtClean="0">
                <a:latin typeface="Times New Roman" panose="02020603050405020304" pitchFamily="18" charset="0"/>
                <a:cs typeface="Times New Roman" panose="02020603050405020304" pitchFamily="18" charset="0"/>
                <a:hlinkClick r:id="rId3"/>
              </a:rPr>
              <a:t>lex.uz/docs/3435613#3442860</a:t>
            </a:r>
            <a:r>
              <a:rPr lang="en-US" sz="1600" dirty="0" smtClean="0">
                <a:latin typeface="Times New Roman" panose="02020603050405020304" pitchFamily="18" charset="0"/>
                <a:cs typeface="Times New Roman" panose="02020603050405020304" pitchFamily="18" charset="0"/>
              </a:rPr>
              <a:t>).</a:t>
            </a:r>
          </a:p>
          <a:p>
            <a:endParaRPr lang="en-US" sz="1600" dirty="0">
              <a:latin typeface="Times New Roman" panose="02020603050405020304" pitchFamily="18" charset="0"/>
              <a:cs typeface="Times New Roman" panose="02020603050405020304" pitchFamily="18" charset="0"/>
            </a:endParaRPr>
          </a:p>
          <a:p>
            <a:endParaRPr lang="en-US" sz="1600" dirty="0" smtClean="0">
              <a:latin typeface="Times New Roman" panose="02020603050405020304" pitchFamily="18" charset="0"/>
              <a:cs typeface="Times New Roman" panose="02020603050405020304" pitchFamily="18" charset="0"/>
            </a:endParaRPr>
          </a:p>
          <a:p>
            <a:endParaRPr lang="en-US" sz="1600" dirty="0"/>
          </a:p>
          <a:p>
            <a:endParaRPr lang="en-US" sz="1600" dirty="0"/>
          </a:p>
        </p:txBody>
      </p:sp>
    </p:spTree>
    <p:extLst>
      <p:ext uri="{BB962C8B-B14F-4D97-AF65-F5344CB8AC3E}">
        <p14:creationId xmlns:p14="http://schemas.microsoft.com/office/powerpoint/2010/main" val="2661393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dirty="0"/>
              <a:t>Transportation arrangements within the country</a:t>
            </a:r>
            <a:endParaRPr lang="ru-RU" dirty="0"/>
          </a:p>
        </p:txBody>
      </p:sp>
      <p:sp>
        <p:nvSpPr>
          <p:cNvPr id="10" name="Объект 9"/>
          <p:cNvSpPr>
            <a:spLocks noGrp="1"/>
          </p:cNvSpPr>
          <p:nvPr>
            <p:ph sz="half" idx="1"/>
          </p:nvPr>
        </p:nvSpPr>
        <p:spPr>
          <a:xfrm>
            <a:off x="619124" y="1770503"/>
            <a:ext cx="10170796" cy="3674334"/>
          </a:xfrm>
        </p:spPr>
        <p:txBody>
          <a:bodyPr rtlCol="0">
            <a:normAutofit/>
          </a:bodyPr>
          <a:lstStyle/>
          <a:p>
            <a:r>
              <a:rPr lang="en-US" sz="1600" dirty="0"/>
              <a:t>Transportation </a:t>
            </a:r>
            <a:r>
              <a:rPr lang="en-US" sz="1600" dirty="0" smtClean="0"/>
              <a:t>protocols </a:t>
            </a:r>
            <a:r>
              <a:rPr lang="en-US" sz="1600" dirty="0"/>
              <a:t>within the country </a:t>
            </a:r>
            <a:r>
              <a:rPr lang="en-US" sz="1600" dirty="0" smtClean="0"/>
              <a:t>are carried out according to the</a:t>
            </a:r>
            <a:r>
              <a:rPr lang="uz-Cyrl-UZ" sz="1600" b="1" dirty="0" smtClean="0">
                <a:latin typeface="Times New Roman" panose="02020603050405020304" pitchFamily="18" charset="0"/>
                <a:ea typeface="Calibri" panose="020F0502020204030204" pitchFamily="34" charset="0"/>
              </a:rPr>
              <a:t> </a:t>
            </a:r>
            <a:r>
              <a:rPr lang="en-US" sz="1600" b="1" dirty="0" smtClean="0">
                <a:latin typeface="Times New Roman" panose="02020603050405020304" pitchFamily="18" charset="0"/>
                <a:ea typeface="Calibri" panose="020F0502020204030204" pitchFamily="34" charset="0"/>
              </a:rPr>
              <a:t>Resolution of the Cabinet of Ministers of the Republic of Uzbekistan “On approval of the rules for the organization of the system of state accounting and control over the handling of ionizing radiation sources”,</a:t>
            </a:r>
            <a:r>
              <a:rPr lang="uz-Cyrl-UZ" sz="1600" dirty="0" smtClean="0">
                <a:latin typeface="Times New Roman" panose="02020603050405020304" pitchFamily="18" charset="0"/>
                <a:ea typeface="Calibri" panose="020F0502020204030204" pitchFamily="34" charset="0"/>
              </a:rPr>
              <a:t> </a:t>
            </a:r>
            <a:r>
              <a:rPr lang="en-US" sz="1600" b="1" dirty="0">
                <a:latin typeface="Times New Roman" panose="02020603050405020304" pitchFamily="18" charset="0"/>
                <a:ea typeface="Calibri" panose="020F0502020204030204" pitchFamily="34" charset="0"/>
              </a:rPr>
              <a:t>dated 03.04.2009 </a:t>
            </a:r>
            <a:r>
              <a:rPr lang="en-US" sz="1600" dirty="0"/>
              <a:t>(</a:t>
            </a:r>
            <a:r>
              <a:rPr lang="en-US" sz="1600" dirty="0">
                <a:latin typeface="Times New Roman" panose="02020603050405020304" pitchFamily="18" charset="0"/>
                <a:cs typeface="Times New Roman" panose="02020603050405020304" pitchFamily="18" charset="0"/>
              </a:rPr>
              <a:t>also available in Russian </a:t>
            </a:r>
            <a:r>
              <a:rPr lang="en-US" sz="1600" dirty="0">
                <a:latin typeface="Times New Roman" panose="02020603050405020304" pitchFamily="18" charset="0"/>
                <a:cs typeface="Times New Roman" panose="02020603050405020304" pitchFamily="18" charset="0"/>
                <a:hlinkClick r:id="rId3"/>
              </a:rPr>
              <a:t>https://</a:t>
            </a:r>
            <a:r>
              <a:rPr lang="en-US" sz="1600" dirty="0" smtClean="0">
                <a:latin typeface="Times New Roman" panose="02020603050405020304" pitchFamily="18" charset="0"/>
                <a:cs typeface="Times New Roman" panose="02020603050405020304" pitchFamily="18" charset="0"/>
                <a:hlinkClick r:id="rId3"/>
              </a:rPr>
              <a:t>lex.uz/docs/1464242</a:t>
            </a:r>
            <a:r>
              <a:rPr lang="en-US" sz="1600" dirty="0" smtClean="0">
                <a:latin typeface="Times New Roman" panose="02020603050405020304" pitchFamily="18" charset="0"/>
                <a:cs typeface="Times New Roman" panose="02020603050405020304" pitchFamily="18" charset="0"/>
              </a:rPr>
              <a:t>) </a:t>
            </a:r>
            <a:r>
              <a:rPr lang="en-US" sz="1600" dirty="0"/>
              <a:t>and with other regulations</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endParaRPr lang="en-US" sz="1600" dirty="0" smtClean="0">
              <a:latin typeface="Times New Roman" panose="02020603050405020304" pitchFamily="18" charset="0"/>
              <a:cs typeface="Times New Roman" panose="02020603050405020304" pitchFamily="18" charset="0"/>
            </a:endParaRPr>
          </a:p>
          <a:p>
            <a:endParaRPr lang="en-US" sz="1600" dirty="0"/>
          </a:p>
          <a:p>
            <a:endParaRPr lang="en-US" sz="1600" dirty="0"/>
          </a:p>
        </p:txBody>
      </p:sp>
    </p:spTree>
    <p:extLst>
      <p:ext uri="{BB962C8B-B14F-4D97-AF65-F5344CB8AC3E}">
        <p14:creationId xmlns:p14="http://schemas.microsoft.com/office/powerpoint/2010/main" val="3252875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dirty="0"/>
              <a:t>Transportation by road and rail</a:t>
            </a:r>
            <a:endParaRPr lang="ru-RU" dirty="0"/>
          </a:p>
        </p:txBody>
      </p:sp>
      <p:sp>
        <p:nvSpPr>
          <p:cNvPr id="10" name="Объект 9"/>
          <p:cNvSpPr>
            <a:spLocks noGrp="1"/>
          </p:cNvSpPr>
          <p:nvPr>
            <p:ph sz="half" idx="1"/>
          </p:nvPr>
        </p:nvSpPr>
        <p:spPr>
          <a:xfrm>
            <a:off x="619124" y="1770503"/>
            <a:ext cx="10170796" cy="3674334"/>
          </a:xfrm>
        </p:spPr>
        <p:txBody>
          <a:bodyPr rtlCol="0">
            <a:normAutofit/>
          </a:bodyPr>
          <a:lstStyle/>
          <a:p>
            <a:r>
              <a:rPr lang="en-US" sz="1600" dirty="0"/>
              <a:t>Transportation by road and rail</a:t>
            </a:r>
            <a:r>
              <a:rPr lang="en-US" sz="1600" dirty="0" smtClean="0"/>
              <a:t> is carried out according to the</a:t>
            </a:r>
            <a:r>
              <a:rPr lang="uz-Cyrl-UZ" sz="1600" b="1" dirty="0" smtClean="0">
                <a:latin typeface="Times New Roman" panose="02020603050405020304" pitchFamily="18" charset="0"/>
                <a:ea typeface="Calibri" panose="020F0502020204030204" pitchFamily="34" charset="0"/>
              </a:rPr>
              <a:t> </a:t>
            </a:r>
            <a:r>
              <a:rPr lang="en-US" sz="1600" b="1" dirty="0" smtClean="0">
                <a:latin typeface="Times New Roman" panose="02020603050405020304" pitchFamily="18" charset="0"/>
                <a:ea typeface="Calibri" panose="020F0502020204030204" pitchFamily="34" charset="0"/>
              </a:rPr>
              <a:t>Resolution of the Cabinet of Ministers of the Republic of </a:t>
            </a:r>
            <a:r>
              <a:rPr lang="en-US" sz="1600" b="1" dirty="0">
                <a:latin typeface="Times New Roman" panose="02020603050405020304" pitchFamily="18" charset="0"/>
                <a:ea typeface="Calibri" panose="020F0502020204030204" pitchFamily="34" charset="0"/>
              </a:rPr>
              <a:t>Uzbekistan </a:t>
            </a:r>
            <a:r>
              <a:rPr lang="en-US" sz="1600" b="1" dirty="0" smtClean="0">
                <a:latin typeface="Times New Roman" panose="02020603050405020304" pitchFamily="18" charset="0"/>
                <a:ea typeface="Calibri" panose="020F0502020204030204" pitchFamily="34" charset="0"/>
              </a:rPr>
              <a:t>“On approval of the rules for the transportation of hazardous goods by road in the Republic of Uzbekistan”,</a:t>
            </a:r>
            <a:r>
              <a:rPr lang="uz-Cyrl-UZ" sz="1600" dirty="0" smtClean="0">
                <a:latin typeface="Times New Roman" panose="02020603050405020304" pitchFamily="18" charset="0"/>
                <a:ea typeface="Calibri" panose="020F0502020204030204" pitchFamily="34" charset="0"/>
              </a:rPr>
              <a:t> </a:t>
            </a:r>
            <a:r>
              <a:rPr lang="en-US" sz="1600" b="1" dirty="0">
                <a:latin typeface="Times New Roman" panose="02020603050405020304" pitchFamily="18" charset="0"/>
                <a:ea typeface="Calibri" panose="020F0502020204030204" pitchFamily="34" charset="0"/>
              </a:rPr>
              <a:t>dated 16.02.2011 </a:t>
            </a:r>
            <a:r>
              <a:rPr lang="en-US" sz="1600" dirty="0"/>
              <a:t>(</a:t>
            </a:r>
            <a:r>
              <a:rPr lang="en-US" sz="1600" dirty="0">
                <a:latin typeface="Times New Roman" panose="02020603050405020304" pitchFamily="18" charset="0"/>
                <a:cs typeface="Times New Roman" panose="02020603050405020304" pitchFamily="18" charset="0"/>
              </a:rPr>
              <a:t>also available in Russian </a:t>
            </a:r>
            <a:r>
              <a:rPr lang="en-US" sz="1600" dirty="0">
                <a:latin typeface="Times New Roman" panose="02020603050405020304" pitchFamily="18" charset="0"/>
                <a:cs typeface="Times New Roman" panose="02020603050405020304" pitchFamily="18" charset="0"/>
                <a:hlinkClick r:id="rId3"/>
              </a:rPr>
              <a:t>https://</a:t>
            </a:r>
            <a:r>
              <a:rPr lang="en-US" sz="1600" dirty="0" smtClean="0">
                <a:latin typeface="Times New Roman" panose="02020603050405020304" pitchFamily="18" charset="0"/>
                <a:cs typeface="Times New Roman" panose="02020603050405020304" pitchFamily="18" charset="0"/>
                <a:hlinkClick r:id="rId3"/>
              </a:rPr>
              <a:t>www.lex.uz/docs/1746721</a:t>
            </a:r>
            <a:r>
              <a:rPr lang="en-US" sz="1600" dirty="0" smtClean="0">
                <a:latin typeface="Times New Roman" panose="02020603050405020304" pitchFamily="18" charset="0"/>
                <a:cs typeface="Times New Roman" panose="02020603050405020304" pitchFamily="18" charset="0"/>
              </a:rPr>
              <a:t>), </a:t>
            </a:r>
            <a:r>
              <a:rPr lang="en-US" sz="1600" dirty="0"/>
              <a:t>where</a:t>
            </a:r>
            <a:r>
              <a:rPr lang="ru-RU" sz="1600" dirty="0"/>
              <a:t> </a:t>
            </a:r>
            <a:r>
              <a:rPr lang="en-US" sz="1600" dirty="0"/>
              <a:t>radioactive materials are classified as Class 7 dangerous materials according to the requirements of international </a:t>
            </a:r>
            <a:r>
              <a:rPr lang="en-US" sz="1600" dirty="0" smtClean="0"/>
              <a:t>standards</a:t>
            </a:r>
            <a:r>
              <a:rPr lang="ru-RU" sz="1600" dirty="0"/>
              <a:t>.</a:t>
            </a:r>
            <a:endParaRPr lang="en-US" sz="1600" dirty="0"/>
          </a:p>
          <a:p>
            <a:endParaRPr lang="en-US" sz="1600" dirty="0" smtClean="0">
              <a:latin typeface="Times New Roman" panose="02020603050405020304" pitchFamily="18" charset="0"/>
              <a:cs typeface="Times New Roman" panose="02020603050405020304" pitchFamily="18" charset="0"/>
            </a:endParaRPr>
          </a:p>
          <a:p>
            <a:endParaRPr lang="en-US" sz="1600" dirty="0"/>
          </a:p>
          <a:p>
            <a:endParaRPr lang="en-US" sz="1600" dirty="0"/>
          </a:p>
        </p:txBody>
      </p:sp>
    </p:spTree>
    <p:extLst>
      <p:ext uri="{BB962C8B-B14F-4D97-AF65-F5344CB8AC3E}">
        <p14:creationId xmlns:p14="http://schemas.microsoft.com/office/powerpoint/2010/main" val="3932367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dirty="0"/>
              <a:t>Air </a:t>
            </a:r>
            <a:r>
              <a:rPr lang="en-US" dirty="0" smtClean="0"/>
              <a:t>transportation</a:t>
            </a:r>
            <a:endParaRPr lang="ru-RU" dirty="0"/>
          </a:p>
        </p:txBody>
      </p:sp>
      <p:sp>
        <p:nvSpPr>
          <p:cNvPr id="10" name="Объект 9"/>
          <p:cNvSpPr>
            <a:spLocks noGrp="1"/>
          </p:cNvSpPr>
          <p:nvPr>
            <p:ph sz="half" idx="1"/>
          </p:nvPr>
        </p:nvSpPr>
        <p:spPr>
          <a:xfrm>
            <a:off x="619124" y="1770503"/>
            <a:ext cx="10170796" cy="3674334"/>
          </a:xfrm>
        </p:spPr>
        <p:txBody>
          <a:bodyPr rtlCol="0">
            <a:normAutofit/>
          </a:bodyPr>
          <a:lstStyle/>
          <a:p>
            <a:r>
              <a:rPr lang="en-US" sz="1600" dirty="0"/>
              <a:t>Air transportation</a:t>
            </a:r>
            <a:r>
              <a:rPr lang="en-US" sz="1600" dirty="0" smtClean="0"/>
              <a:t> </a:t>
            </a:r>
            <a:r>
              <a:rPr lang="en-US" sz="1600" dirty="0"/>
              <a:t>is carried out according to the</a:t>
            </a:r>
            <a:r>
              <a:rPr lang="uz-Cyrl-UZ" sz="1600" b="1" dirty="0">
                <a:latin typeface="Times New Roman" panose="02020603050405020304" pitchFamily="18" charset="0"/>
                <a:ea typeface="Calibri" panose="020F0502020204030204" pitchFamily="34" charset="0"/>
              </a:rPr>
              <a:t> </a:t>
            </a:r>
            <a:r>
              <a:rPr lang="en-US" sz="1600" b="1" dirty="0" smtClean="0">
                <a:latin typeface="Times New Roman" panose="02020603050405020304" pitchFamily="18" charset="0"/>
                <a:ea typeface="Calibri" panose="020F0502020204030204" pitchFamily="34" charset="0"/>
              </a:rPr>
              <a:t>the Order of the Head of the State inspection of the Republic of Uzbekistan for the supervision of flight safety “On the approval of the aviation rules of the Republic of Uzbekistan “Rules for the air transportation of dangerous goods” (</a:t>
            </a:r>
            <a:r>
              <a:rPr lang="en-US" sz="1600" b="1" dirty="0">
                <a:latin typeface="Times New Roman" panose="02020603050405020304" pitchFamily="18" charset="0"/>
                <a:ea typeface="Calibri" panose="020F0502020204030204" pitchFamily="34" charset="0"/>
              </a:rPr>
              <a:t>AP RUZ-198),</a:t>
            </a:r>
            <a:r>
              <a:rPr lang="uz-Cyrl-UZ" sz="1600" dirty="0" smtClean="0">
                <a:latin typeface="Times New Roman" panose="02020603050405020304" pitchFamily="18" charset="0"/>
                <a:ea typeface="Calibri" panose="020F0502020204030204" pitchFamily="34" charset="0"/>
              </a:rPr>
              <a:t> </a:t>
            </a:r>
            <a:r>
              <a:rPr lang="en-US" sz="1600" b="1" dirty="0">
                <a:latin typeface="Times New Roman" panose="02020603050405020304" pitchFamily="18" charset="0"/>
                <a:ea typeface="Calibri" panose="020F0502020204030204" pitchFamily="34" charset="0"/>
              </a:rPr>
              <a:t>dated  25.09.2007 </a:t>
            </a:r>
            <a:r>
              <a:rPr lang="en-US" sz="1600" dirty="0" smtClean="0"/>
              <a:t>(</a:t>
            </a:r>
            <a:r>
              <a:rPr lang="en-US" sz="1600" dirty="0" smtClean="0">
                <a:latin typeface="Times New Roman" panose="02020603050405020304" pitchFamily="18" charset="0"/>
                <a:cs typeface="Times New Roman" panose="02020603050405020304" pitchFamily="18" charset="0"/>
              </a:rPr>
              <a:t>available only </a:t>
            </a:r>
            <a:r>
              <a:rPr lang="en-US" sz="1600" dirty="0">
                <a:latin typeface="Times New Roman" panose="02020603050405020304" pitchFamily="18" charset="0"/>
                <a:cs typeface="Times New Roman" panose="02020603050405020304" pitchFamily="18" charset="0"/>
              </a:rPr>
              <a:t>in Uzbek </a:t>
            </a:r>
            <a:r>
              <a:rPr lang="en-US" sz="1600" dirty="0">
                <a:latin typeface="Times New Roman" panose="02020603050405020304" pitchFamily="18" charset="0"/>
                <a:cs typeface="Times New Roman" panose="02020603050405020304" pitchFamily="18" charset="0"/>
                <a:hlinkClick r:id="rId3"/>
              </a:rPr>
              <a:t>https://lex.uz/docs/-</a:t>
            </a:r>
            <a:r>
              <a:rPr lang="en-US" sz="1600" dirty="0" smtClean="0">
                <a:latin typeface="Times New Roman" panose="02020603050405020304" pitchFamily="18" charset="0"/>
                <a:cs typeface="Times New Roman" panose="02020603050405020304" pitchFamily="18" charset="0"/>
                <a:hlinkClick r:id="rId3"/>
              </a:rPr>
              <a:t>1255988</a:t>
            </a:r>
            <a:r>
              <a:rPr lang="en-US" sz="1600" dirty="0" smtClean="0">
                <a:latin typeface="Times New Roman" panose="02020603050405020304" pitchFamily="18" charset="0"/>
                <a:cs typeface="Times New Roman" panose="02020603050405020304" pitchFamily="18" charset="0"/>
              </a:rPr>
              <a:t>), </a:t>
            </a:r>
            <a:r>
              <a:rPr lang="en-US" sz="1600" dirty="0"/>
              <a:t>where</a:t>
            </a:r>
            <a:r>
              <a:rPr lang="ru-RU" sz="1600" dirty="0"/>
              <a:t> </a:t>
            </a:r>
            <a:r>
              <a:rPr lang="en-US" sz="1600" dirty="0"/>
              <a:t>radioactive materials are classified as Class 7 dangerous materials according to the requirements of international standards</a:t>
            </a:r>
            <a:r>
              <a:rPr lang="ru-RU" sz="1600" dirty="0"/>
              <a:t>.</a:t>
            </a:r>
            <a:endParaRPr lang="en-US" sz="1600" dirty="0"/>
          </a:p>
          <a:p>
            <a:endParaRPr lang="en-US" sz="1600" dirty="0" smtClean="0">
              <a:latin typeface="Times New Roman" panose="02020603050405020304" pitchFamily="18" charset="0"/>
              <a:cs typeface="Times New Roman" panose="02020603050405020304" pitchFamily="18" charset="0"/>
            </a:endParaRPr>
          </a:p>
          <a:p>
            <a:endParaRPr lang="en-US" sz="1600" dirty="0"/>
          </a:p>
          <a:p>
            <a:endParaRPr lang="en-US" sz="1600" dirty="0"/>
          </a:p>
        </p:txBody>
      </p:sp>
    </p:spTree>
    <p:extLst>
      <p:ext uri="{BB962C8B-B14F-4D97-AF65-F5344CB8AC3E}">
        <p14:creationId xmlns:p14="http://schemas.microsoft.com/office/powerpoint/2010/main" val="3655168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Шаблон с оформлением &quot;Сумерки&quot;">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5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4010310_TF03460533.potx" id="{0C702667-0E55-4897-A7FE-56BC83A1F038}" vid="{EFA87251-8BBB-499F-A497-ACDBBF3D7109}"/>
    </a:ext>
  </a:extLst>
</a:theme>
</file>

<file path=ppt/theme/theme2.xml><?xml version="1.0" encoding="utf-8"?>
<a:theme xmlns:a="http://schemas.openxmlformats.org/drawingml/2006/main" name="Тема Offic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5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5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FFFBF3-BB42-47F7-806D-D5417A96E6A8}">
  <ds:schemaRefs>
    <ds:schemaRef ds:uri="http://purl.org/dc/dcmitype/"/>
    <ds:schemaRef ds:uri="http://purl.org/dc/elements/1.1/"/>
    <ds:schemaRef ds:uri="40262f94-9f35-4ac3-9a90-690165a166b7"/>
    <ds:schemaRef ds:uri="http://purl.org/dc/term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a4f35948-e619-41b3-aa29-22878b09cfd2"/>
  </ds:schemaRefs>
</ds:datastoreItem>
</file>

<file path=customXml/itemProps2.xml><?xml version="1.0" encoding="utf-8"?>
<ds:datastoreItem xmlns:ds="http://schemas.openxmlformats.org/officeDocument/2006/customXml" ds:itemID="{4FC28D37-012A-4F78-8189-E37D3400689D}">
  <ds:schemaRefs>
    <ds:schemaRef ds:uri="http://schemas.microsoft.com/sharepoint/v3/contenttype/forms"/>
  </ds:schemaRefs>
</ds:datastoreItem>
</file>

<file path=customXml/itemProps3.xml><?xml version="1.0" encoding="utf-8"?>
<ds:datastoreItem xmlns:ds="http://schemas.openxmlformats.org/officeDocument/2006/customXml" ds:itemID="{B6B1B62E-928A-4006-B97D-326E5E8B4F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Слайды с оформлением Сумерки</Template>
  <TotalTime>75</TotalTime>
  <Words>630</Words>
  <Application>Microsoft Office PowerPoint</Application>
  <PresentationFormat>Широкоэкранный</PresentationFormat>
  <Paragraphs>39</Paragraphs>
  <Slides>8</Slides>
  <Notes>8</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8</vt:i4>
      </vt:variant>
    </vt:vector>
  </HeadingPairs>
  <TitlesOfParts>
    <vt:vector size="15" baseType="lpstr">
      <vt:lpstr>Arial</vt:lpstr>
      <vt:lpstr>Calibri</vt:lpstr>
      <vt:lpstr>Times New Roman</vt:lpstr>
      <vt:lpstr>Wingdings</vt:lpstr>
      <vt:lpstr>Wingdings 2</vt:lpstr>
      <vt:lpstr>Wingdings 3</vt:lpstr>
      <vt:lpstr>Шаблон с оформлением "Сумерки"</vt:lpstr>
      <vt:lpstr>Transportation of radioactive materials</vt:lpstr>
      <vt:lpstr>Transportation of radioactive materials, nuclear materials, nuclear fuel, spent nuclear fuel and radioactive waste</vt:lpstr>
      <vt:lpstr>General overview</vt:lpstr>
      <vt:lpstr>Licensing activities in the field of transportation</vt:lpstr>
      <vt:lpstr>Import and export</vt:lpstr>
      <vt:lpstr>Transportation arrangements within the country</vt:lpstr>
      <vt:lpstr>Transportation by road and rail</vt:lpstr>
      <vt:lpstr>Air transportation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Transportation of radioactive materials</dc:title>
  <dc:creator>Akhror Ortikov</dc:creator>
  <cp:lastModifiedBy>USER</cp:lastModifiedBy>
  <cp:revision>8</cp:revision>
  <dcterms:created xsi:type="dcterms:W3CDTF">2022-03-31T12:36:56Z</dcterms:created>
  <dcterms:modified xsi:type="dcterms:W3CDTF">2022-03-31T15:30:19Z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74064800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