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710" r:id="rId2"/>
    <p:sldMasterId id="2147483723" r:id="rId3"/>
    <p:sldMasterId id="2147483755" r:id="rId4"/>
  </p:sldMasterIdLst>
  <p:notesMasterIdLst>
    <p:notesMasterId r:id="rId27"/>
  </p:notesMasterIdLst>
  <p:sldIdLst>
    <p:sldId id="257" r:id="rId5"/>
    <p:sldId id="1241" r:id="rId6"/>
    <p:sldId id="1227" r:id="rId7"/>
    <p:sldId id="1228" r:id="rId8"/>
    <p:sldId id="1232" r:id="rId9"/>
    <p:sldId id="1238" r:id="rId10"/>
    <p:sldId id="1247" r:id="rId11"/>
    <p:sldId id="1245" r:id="rId12"/>
    <p:sldId id="1239" r:id="rId13"/>
    <p:sldId id="1240" r:id="rId14"/>
    <p:sldId id="1217" r:id="rId15"/>
    <p:sldId id="1237" r:id="rId16"/>
    <p:sldId id="260" r:id="rId17"/>
    <p:sldId id="1236" r:id="rId18"/>
    <p:sldId id="261" r:id="rId19"/>
    <p:sldId id="1235" r:id="rId20"/>
    <p:sldId id="1243" r:id="rId21"/>
    <p:sldId id="309" r:id="rId22"/>
    <p:sldId id="1218" r:id="rId23"/>
    <p:sldId id="1225" r:id="rId24"/>
    <p:sldId id="1233" r:id="rId25"/>
    <p:sldId id="1234" r:id="rId26"/>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Untitled Section" id="{4069C3A0-F7B2-4CB7-B30E-F848156DAE80}">
          <p14:sldIdLst>
            <p14:sldId id="257"/>
            <p14:sldId id="1241"/>
            <p14:sldId id="1227"/>
            <p14:sldId id="1228"/>
            <p14:sldId id="1232"/>
            <p14:sldId id="1238"/>
            <p14:sldId id="1247"/>
            <p14:sldId id="1245"/>
            <p14:sldId id="1239"/>
            <p14:sldId id="1240"/>
            <p14:sldId id="1217"/>
            <p14:sldId id="1237"/>
            <p14:sldId id="260"/>
            <p14:sldId id="1236"/>
            <p14:sldId id="261"/>
            <p14:sldId id="1235"/>
            <p14:sldId id="1243"/>
            <p14:sldId id="309"/>
            <p14:sldId id="1218"/>
            <p14:sldId id="1225"/>
            <p14:sldId id="1233"/>
            <p14:sldId id="1234"/>
          </p14:sldIdLst>
        </p14:section>
      </p14:sectionLst>
    </p:ext>
    <p:ext uri="{EFAFB233-063F-42B5-8137-9DF3F51BA10A}">
      <p15:sldGuideLst xmlns:p15="http://schemas.microsoft.com/office/powerpoint/2012/main">
        <p15:guide id="1" orient="horz" pos="3072" userDrawn="1">
          <p15:clr>
            <a:srgbClr val="A4A3A4"/>
          </p15:clr>
        </p15:guide>
        <p15:guide id="2" pos="449" userDrawn="1">
          <p15:clr>
            <a:srgbClr val="A4A3A4"/>
          </p15:clr>
        </p15:guide>
        <p15:guide id="3" orient="horz" pos="1280" userDrawn="1">
          <p15:clr>
            <a:srgbClr val="A4A3A4"/>
          </p15:clr>
        </p15:guide>
        <p15:guide id="4" pos="54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17B"/>
    <a:srgbClr val="00ACE5"/>
    <a:srgbClr val="EAECE9"/>
    <a:srgbClr val="004064"/>
    <a:srgbClr val="FB8A00"/>
    <a:srgbClr val="BD0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1" autoAdjust="0"/>
    <p:restoredTop sz="73380" autoAdjust="0"/>
  </p:normalViewPr>
  <p:slideViewPr>
    <p:cSldViewPr snapToGrid="0" snapToObjects="1">
      <p:cViewPr varScale="1">
        <p:scale>
          <a:sx n="47" d="100"/>
          <a:sy n="47" d="100"/>
        </p:scale>
        <p:origin x="894" y="18"/>
      </p:cViewPr>
      <p:guideLst>
        <p:guide orient="horz" pos="3072"/>
        <p:guide pos="449"/>
        <p:guide orient="horz" pos="1280"/>
        <p:guide pos="5484"/>
      </p:guideLst>
    </p:cSldViewPr>
  </p:slideViewPr>
  <p:outlineViewPr>
    <p:cViewPr>
      <p:scale>
        <a:sx n="20" d="100"/>
        <a:sy n="20" d="100"/>
      </p:scale>
      <p:origin x="0" y="-1176"/>
    </p:cViewPr>
  </p:outlineViewPr>
  <p:notesTextViewPr>
    <p:cViewPr>
      <p:scale>
        <a:sx n="1" d="1"/>
        <a:sy n="1" d="1"/>
      </p:scale>
      <p:origin x="0" y="0"/>
    </p:cViewPr>
  </p:notesTextViewPr>
  <p:sorterViewPr>
    <p:cViewPr>
      <p:scale>
        <a:sx n="163" d="100"/>
        <a:sy n="163" d="100"/>
      </p:scale>
      <p:origin x="0" y="0"/>
    </p:cViewPr>
  </p:sorterViewPr>
  <p:notesViewPr>
    <p:cSldViewPr snapToGrid="0" snapToObject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6488419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560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384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security by design, gender parity by design is a set of deliberative actions to achieve an outcome. </a:t>
            </a:r>
          </a:p>
          <a:p>
            <a:endParaRPr lang="en-GB" dirty="0"/>
          </a:p>
          <a:p>
            <a:r>
              <a:rPr lang="en-GB" dirty="0"/>
              <a:t>Gender parity by design is then a strategy to change the environment and make inclusive.  This  implies and institutional change !</a:t>
            </a:r>
          </a:p>
          <a:p>
            <a:endParaRPr lang="en-GB" dirty="0"/>
          </a:p>
          <a:p>
            <a:r>
              <a:rPr lang="en-GB" dirty="0"/>
              <a:t>This means that gender parity by design is not an afterthought or an add on. </a:t>
            </a:r>
          </a:p>
          <a:p>
            <a:endParaRPr lang="en-GB" dirty="0"/>
          </a:p>
          <a:p>
            <a:r>
              <a:rPr lang="en-GB" dirty="0"/>
              <a:t>It must be consciously incorporated into the design of policies, programmes and events that advance gender parity.  </a:t>
            </a:r>
          </a:p>
          <a:p>
            <a:endParaRPr lang="en-GB" dirty="0"/>
          </a:p>
          <a:p>
            <a:r>
              <a:rPr lang="en-GB" dirty="0"/>
              <a:t>Example: create inclusive event announcements appealing to women  from different backgrounds </a:t>
            </a:r>
          </a:p>
          <a:p>
            <a:endParaRPr lang="en-GB" dirty="0"/>
          </a:p>
          <a:p>
            <a:endParaRPr lang="en-GB" dirty="0"/>
          </a:p>
          <a:p>
            <a:r>
              <a:rPr lang="en-GB" dirty="0"/>
              <a:t>Gender parity is about the equal representation of gender identities.</a:t>
            </a:r>
          </a:p>
          <a:p>
            <a:endParaRPr lang="en-US" dirty="0"/>
          </a:p>
        </p:txBody>
      </p:sp>
    </p:spTree>
    <p:extLst>
      <p:ext uri="{BB962C8B-B14F-4D97-AF65-F5344CB8AC3E}">
        <p14:creationId xmlns:p14="http://schemas.microsoft.com/office/powerpoint/2010/main" val="348913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70000"/>
              </a:lnSpc>
              <a:buAutoNum type="arabicPeriod"/>
            </a:pPr>
            <a:r>
              <a:rPr lang="en-GB" sz="2400" b="1" dirty="0">
                <a:latin typeface="Merriweather" panose="00000500000000000000" pitchFamily="2" charset="0"/>
              </a:rPr>
              <a:t>Design</a:t>
            </a:r>
            <a:r>
              <a:rPr lang="en-GB" sz="2400" dirty="0">
                <a:latin typeface="Merriweather" panose="00000500000000000000" pitchFamily="2" charset="0"/>
              </a:rPr>
              <a:t> </a:t>
            </a:r>
          </a:p>
          <a:p>
            <a:pPr>
              <a:lnSpc>
                <a:spcPct val="170000"/>
              </a:lnSpc>
              <a:buFont typeface="Wingdings" panose="05000000000000000000" pitchFamily="2" charset="2"/>
              <a:buChar char="ü"/>
            </a:pPr>
            <a:r>
              <a:rPr lang="en-GB" sz="2400" dirty="0">
                <a:latin typeface="Merriweather" panose="00000500000000000000" pitchFamily="2" charset="0"/>
              </a:rPr>
              <a:t>Inclusive Topics:  To attract females to male dominated majors, we need to ensure that career fields are not represented in </a:t>
            </a:r>
            <a:r>
              <a:rPr lang="en-GB" sz="2400" b="1" dirty="0">
                <a:latin typeface="Merriweather" panose="00000500000000000000" pitchFamily="2" charset="0"/>
              </a:rPr>
              <a:t>a narrow and outdated manner</a:t>
            </a:r>
            <a:r>
              <a:rPr lang="en-GB" sz="2400" dirty="0">
                <a:latin typeface="Merriweather" panose="00000500000000000000" pitchFamily="2" charset="0"/>
              </a:rPr>
              <a:t>. Attempts should be made to identify and effectively communicate those aspects of the field that would be especially appealing to women. E.g. In topics where women are underrepresented as for instance Cyber security include a subtopic referring or the role or challenges of women in this area. </a:t>
            </a:r>
          </a:p>
          <a:p>
            <a:pPr>
              <a:lnSpc>
                <a:spcPct val="170000"/>
              </a:lnSpc>
              <a:buFont typeface="Wingdings" panose="05000000000000000000" pitchFamily="2" charset="2"/>
              <a:buChar char="ü"/>
            </a:pPr>
            <a:r>
              <a:rPr lang="en-GB" sz="2400" dirty="0">
                <a:latin typeface="Merriweather" panose="00000500000000000000" pitchFamily="2" charset="0"/>
              </a:rPr>
              <a:t>Diversify the panel speakers and moderatos: invite women from different ethnical background to participate.   Identify women from  networks  as  e.g. WIN ARGENTINA, VENEZULEA, INDIA etc. </a:t>
            </a:r>
          </a:p>
          <a:p>
            <a:pPr>
              <a:lnSpc>
                <a:spcPct val="170000"/>
              </a:lnSpc>
              <a:buFont typeface="Wingdings" panose="05000000000000000000" pitchFamily="2" charset="2"/>
              <a:buChar char="ü"/>
            </a:pPr>
            <a:r>
              <a:rPr lang="en-GB" sz="2400" dirty="0">
                <a:latin typeface="Merriweather" panose="00000500000000000000" pitchFamily="2" charset="0"/>
              </a:rPr>
              <a:t>Identify possible cultural, social , financial barriers that impede women to participate in panel discussions and workshop. E.g. language barriers </a:t>
            </a:r>
          </a:p>
          <a:p>
            <a:pPr marL="0" indent="0">
              <a:lnSpc>
                <a:spcPct val="170000"/>
              </a:lnSpc>
              <a:buNone/>
            </a:pPr>
            <a:r>
              <a:rPr lang="en-GB" sz="2400" b="1" dirty="0">
                <a:latin typeface="Merriweather" panose="00000500000000000000" pitchFamily="2" charset="0"/>
              </a:rPr>
              <a:t>2.        Promotion    </a:t>
            </a:r>
          </a:p>
          <a:p>
            <a:pPr marL="0" indent="0">
              <a:lnSpc>
                <a:spcPct val="170000"/>
              </a:lnSpc>
              <a:buNone/>
            </a:pPr>
            <a:r>
              <a:rPr lang="en-GB" sz="2400" b="1" i="1" dirty="0">
                <a:latin typeface="Merriweather" panose="00000500000000000000" pitchFamily="2" charset="0"/>
              </a:rPr>
              <a:t>Inclusive announcement: </a:t>
            </a:r>
          </a:p>
          <a:p>
            <a:pPr>
              <a:lnSpc>
                <a:spcPct val="170000"/>
              </a:lnSpc>
              <a:buFont typeface="Wingdings" panose="05000000000000000000" pitchFamily="2" charset="2"/>
              <a:buChar char="ü"/>
            </a:pPr>
            <a:r>
              <a:rPr lang="en-GB" sz="2400" dirty="0">
                <a:latin typeface="Merriweather" panose="00000500000000000000" pitchFamily="2" charset="0"/>
              </a:rPr>
              <a:t>Neutral Language : Adopt gender-blind language &gt;  e.g. avoid the use of himself /Herself instead use ‘They’ or refer to person, people, individual, human, </a:t>
            </a:r>
          </a:p>
          <a:p>
            <a:pPr>
              <a:lnSpc>
                <a:spcPct val="170000"/>
              </a:lnSpc>
              <a:buFont typeface="Wingdings" panose="05000000000000000000" pitchFamily="2" charset="2"/>
              <a:buChar char="ü"/>
            </a:pPr>
            <a:r>
              <a:rPr lang="en-GB" sz="2400" dirty="0">
                <a:latin typeface="Merriweather" panose="00000500000000000000" pitchFamily="2" charset="0"/>
              </a:rPr>
              <a:t>Order maters: Word order may maintain or generate androcentricity. -&gt; propensity to mention men first </a:t>
            </a:r>
          </a:p>
          <a:p>
            <a:pPr>
              <a:lnSpc>
                <a:spcPct val="170000"/>
              </a:lnSpc>
              <a:buFont typeface="Wingdings" panose="05000000000000000000" pitchFamily="2" charset="2"/>
              <a:buChar char="ü"/>
            </a:pPr>
            <a:r>
              <a:rPr lang="en-GB" sz="2400" dirty="0">
                <a:latin typeface="Merriweather" panose="00000500000000000000" pitchFamily="2" charset="0"/>
              </a:rPr>
              <a:t>Inclusive description : ‘</a:t>
            </a:r>
            <a:r>
              <a:rPr lang="en-GB" sz="2400" i="1" dirty="0">
                <a:latin typeface="Merriweather" panose="00000500000000000000" pitchFamily="2" charset="0"/>
              </a:rPr>
              <a:t>WINS is promoting gender parity and </a:t>
            </a:r>
            <a:r>
              <a:rPr lang="en-GB" sz="2400" b="1" i="1" dirty="0">
                <a:latin typeface="Merriweather" panose="00000500000000000000" pitchFamily="2" charset="0"/>
              </a:rPr>
              <a:t>diversity </a:t>
            </a:r>
            <a:r>
              <a:rPr lang="en-GB" sz="2400" i="1" dirty="0">
                <a:latin typeface="Merriweather" panose="00000500000000000000" pitchFamily="2" charset="0"/>
              </a:rPr>
              <a:t>in its events, female delegates and people from </a:t>
            </a:r>
            <a:r>
              <a:rPr lang="en-GB" sz="2400" b="1" i="1" dirty="0">
                <a:latin typeface="Merriweather" panose="00000500000000000000" pitchFamily="2" charset="0"/>
              </a:rPr>
              <a:t>all backgrounds</a:t>
            </a:r>
            <a:r>
              <a:rPr lang="en-GB" sz="2400" i="1" dirty="0">
                <a:latin typeface="Merriweather" panose="00000500000000000000" pitchFamily="2" charset="0"/>
              </a:rPr>
              <a:t> are strongly encouraged to apply’</a:t>
            </a:r>
            <a:endParaRPr lang="en-GB" sz="2400" dirty="0">
              <a:latin typeface="Merriweather" panose="00000500000000000000" pitchFamily="2" charset="0"/>
            </a:endParaRPr>
          </a:p>
          <a:p>
            <a:endParaRPr lang="en-GB" dirty="0"/>
          </a:p>
        </p:txBody>
      </p:sp>
    </p:spTree>
    <p:extLst>
      <p:ext uri="{BB962C8B-B14F-4D97-AF65-F5344CB8AC3E}">
        <p14:creationId xmlns:p14="http://schemas.microsoft.com/office/powerpoint/2010/main" val="357015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 our events we are trying to incorporate some inclusive practices as : </a:t>
            </a:r>
          </a:p>
          <a:p>
            <a:endParaRPr lang="en-GB" dirty="0"/>
          </a:p>
          <a:p>
            <a:r>
              <a:rPr lang="en-GB" dirty="0"/>
              <a:t>-        opening the meeting with a statement regarding diversity and the commitment of WINS in the gender parity by design programme</a:t>
            </a:r>
          </a:p>
          <a:p>
            <a:pPr marL="342900" indent="-342900">
              <a:buFontTx/>
              <a:buChar char="-"/>
            </a:pPr>
            <a:r>
              <a:rPr lang="en-GB" dirty="0"/>
              <a:t>Invite participants to share their pronouns in their introductory statement. E.g., she/her, he/his, they/them. Keep using those pronounces when referring to a participant. </a:t>
            </a:r>
          </a:p>
          <a:p>
            <a:pPr marL="342900" indent="-342900">
              <a:buFontTx/>
              <a:buChar char="-"/>
            </a:pPr>
            <a:r>
              <a:rPr lang="en-GB" dirty="0"/>
              <a:t>Use of  neutral and inclusive language. E.g., Avoid:  Each participant has five minutes to present HIS argument. Use instead:  Each participant has 5 five minutes to present THEIR argument.  Avoid: ladies and gentlemen, Use instead: Everyone. </a:t>
            </a:r>
          </a:p>
          <a:p>
            <a:pPr marL="342900" indent="-342900">
              <a:buFontTx/>
              <a:buChar char="-"/>
            </a:pPr>
            <a:r>
              <a:rPr lang="en-GB" dirty="0"/>
              <a:t>Prevent and exhibit zero tolerance with “manterrupting” (a man unnecessarily interrupting a woman) to “mansplaining” (a man interrupting a woman to explain something that she knows more about than he does) to “bropropriating” (a man taking credit for a woman’s idea).</a:t>
            </a:r>
          </a:p>
          <a:p>
            <a:endParaRPr lang="en-GB" dirty="0"/>
          </a:p>
        </p:txBody>
      </p:sp>
    </p:spTree>
    <p:extLst>
      <p:ext uri="{BB962C8B-B14F-4D97-AF65-F5344CB8AC3E}">
        <p14:creationId xmlns:p14="http://schemas.microsoft.com/office/powerpoint/2010/main" val="45527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p:txBody>
          <a:bodyPr/>
          <a:lstStyle/>
          <a:p>
            <a:r>
              <a:rPr lang="en-GB" sz="1000" dirty="0">
                <a:effectLst/>
                <a:sym typeface="Helvetica Neue"/>
              </a:rPr>
              <a:t>One of the ways WINS is playing its part, it to provide continued professional development for nuclear security.  The need for a high-quality professional development and certification programme for practitioners led to the creation of the WINS Academy. As the first international certification programme of its kind, participants receive the professional knowledge and recognition necessary to demonstrate their expertise in the management of nuclear security and radioactive source security.  Our programmes are for individuals with responsibilities for nuclear security and for individuals wishing to understand more about nuclear security.</a:t>
            </a:r>
          </a:p>
          <a:p>
            <a:endParaRPr lang="en-GB" sz="1000" dirty="0">
              <a:effectLst/>
              <a:sym typeface="Helvetica Neue"/>
            </a:endParaRPr>
          </a:p>
          <a:p>
            <a:r>
              <a:rPr lang="en-GB" sz="1000" dirty="0">
                <a:effectLst/>
                <a:sym typeface="Helvetica Neue"/>
              </a:rPr>
              <a:t>Underpinning WINS and the WINS Academy programme is a commitment to quality. This is demonstrated by our external achievement of ISO 9001: 2015 and ISO 29993:2017 certification for our learning services. This adds strong credibility for the quality of the training service and programmes that we offer and deliver to our learners.</a:t>
            </a:r>
          </a:p>
          <a:p>
            <a:endParaRPr lang="en-GB" sz="1000" dirty="0">
              <a:effectLst/>
              <a:sym typeface="Helvetica Neue"/>
            </a:endParaRPr>
          </a:p>
          <a:p>
            <a:r>
              <a:rPr lang="en-GB" sz="1000" dirty="0">
                <a:effectLst/>
                <a:sym typeface="Helvetica Neue"/>
              </a:rPr>
              <a:t>The WINS Academy provides a vital role to help meet the global commitments made by Information Circular 901, providing certified training to enhance the understanding about the requirements for nuclear security from a management and leadership perspective, and “designed to develop a network of certified professionals who are implementing meaningful and sustainable changes to security culture and best practices worldwide.”</a:t>
            </a:r>
          </a:p>
          <a:p>
            <a:endParaRPr lang="en-GB" sz="1000" dirty="0">
              <a:effectLst/>
              <a:sym typeface="Helvetica Neue"/>
            </a:endParaRPr>
          </a:p>
          <a:p>
            <a:endParaRPr lang="en-GB" sz="1000" dirty="0">
              <a:effectLst/>
              <a:sym typeface="Helvetica Neue"/>
            </a:endParaRPr>
          </a:p>
          <a:p>
            <a:endParaRPr lang="en-GB" sz="1000" dirty="0">
              <a:effectLst/>
              <a:sym typeface="Helvetica Neue"/>
            </a:endParaRPr>
          </a:p>
        </p:txBody>
      </p:sp>
    </p:spTree>
    <p:extLst>
      <p:ext uri="{BB962C8B-B14F-4D97-AF65-F5344CB8AC3E}">
        <p14:creationId xmlns:p14="http://schemas.microsoft.com/office/powerpoint/2010/main" val="285263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p:txBody>
          <a:bodyPr/>
          <a:lstStyle/>
          <a:p>
            <a:pPr marL="0" lvl="0" indent="0">
              <a:lnSpc>
                <a:spcPct val="115000"/>
              </a:lnSpc>
              <a:buFont typeface="Symbol" panose="05050102010706020507" pitchFamily="18" charset="2"/>
              <a:buNone/>
            </a:pPr>
            <a:r>
              <a:rPr lang="en-US" sz="1000" dirty="0">
                <a:latin typeface="Calibri" panose="020F0502020204030204" pitchFamily="34" charset="0"/>
                <a:cs typeface="Calibri" panose="020F0502020204030204" pitchFamily="34" charset="0"/>
              </a:rPr>
              <a:t>As part of our restructuring, we plan to provide </a:t>
            </a:r>
            <a:r>
              <a:rPr lang="en-GB" sz="1000" dirty="0">
                <a:effectLst/>
                <a:latin typeface="Calibri" panose="020F0502020204030204" pitchFamily="34" charset="0"/>
                <a:ea typeface="Calibri" panose="020F0502020204030204" pitchFamily="34" charset="0"/>
                <a:cs typeface="Calibri" panose="020F0502020204030204" pitchFamily="34" charset="0"/>
              </a:rPr>
              <a:t>learners the flexibility to decide where to begin their learning journey based on their current level of knowledge and experience: </a:t>
            </a:r>
          </a:p>
          <a:p>
            <a:pPr marL="0" lvl="0" indent="0">
              <a:lnSpc>
                <a:spcPct val="115000"/>
              </a:lnSpc>
              <a:buFont typeface="Symbol" panose="05050102010706020507" pitchFamily="18" charset="2"/>
              <a:buNone/>
            </a:pPr>
            <a:r>
              <a:rPr lang="en-GB" sz="1000" b="1" dirty="0">
                <a:effectLst/>
                <a:latin typeface="Calibri" panose="020F0502020204030204" pitchFamily="34" charset="0"/>
                <a:ea typeface="Calibri" panose="020F0502020204030204" pitchFamily="34" charset="0"/>
                <a:cs typeface="Calibri" panose="020F0502020204030204" pitchFamily="34" charset="0"/>
              </a:rPr>
              <a:t>At a Fundamental level </a:t>
            </a:r>
            <a:r>
              <a:rPr lang="en-GB" sz="1000" dirty="0">
                <a:effectLst/>
                <a:latin typeface="Calibri" panose="020F0502020204030204" pitchFamily="34" charset="0"/>
                <a:ea typeface="Calibri" panose="020F0502020204030204" pitchFamily="34" charset="0"/>
                <a:cs typeface="Calibri" panose="020F0502020204030204" pitchFamily="34" charset="0"/>
              </a:rPr>
              <a:t>for those that have:</a:t>
            </a:r>
            <a:endParaRPr kumimoji="0" lang="en-US" sz="1000" b="1" i="0" u="none" strike="noStrike" kern="0" cap="none" spc="0" normalizeH="0" baseline="0" noProof="0" dirty="0">
              <a:ln>
                <a:noFill/>
              </a:ln>
              <a:solidFill>
                <a:srgbClr val="00517E"/>
              </a:solidFill>
              <a:effectLst/>
              <a:uLnTx/>
              <a:uFillTx/>
              <a:latin typeface="Calibri" panose="020F0502020204030204" pitchFamily="34" charset="0"/>
              <a:ea typeface="+mn-ea"/>
              <a:cs typeface="Calibri" panose="020F0502020204030204" pitchFamily="34" charset="0"/>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“little or no experience in Nuclear Security and want to learn about it”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or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 “have recently started working in a civil nuclear capacity or I am aspiring to find a job in nuclear”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or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 “those that simply wish to refresh their knowledge on the nuclear security fundamental requirements”</a:t>
            </a:r>
          </a:p>
          <a:p>
            <a:pPr marL="0" marR="0" lvl="0" indent="0" defTabSz="457200" eaLnBrk="1" fontAlgn="auto" latinLnBrk="0" hangingPunct="1">
              <a:lnSpc>
                <a:spcPct val="115000"/>
              </a:lnSpc>
              <a:spcBef>
                <a:spcPts val="0"/>
              </a:spcBef>
              <a:spcAft>
                <a:spcPts val="0"/>
              </a:spcAft>
              <a:buClrTx/>
              <a:buSzTx/>
              <a:buFont typeface="Symbol" panose="05050102010706020507" pitchFamily="18" charset="2"/>
              <a:buNone/>
              <a:tabLst/>
              <a:defRPr/>
            </a:pPr>
            <a:r>
              <a:rPr lang="en-GB" sz="1000" dirty="0">
                <a:effectLst/>
                <a:latin typeface="Calibri" panose="020F0502020204030204" pitchFamily="34" charset="0"/>
                <a:ea typeface="Calibri" panose="020F0502020204030204" pitchFamily="34" charset="0"/>
                <a:cs typeface="Calibri" panose="020F0502020204030204" pitchFamily="34" charset="0"/>
              </a:rPr>
              <a:t>AND At a Specialisation level for those that have: </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“some experience already and understand the basics of and basis for nuclear security requirements”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or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 “have an interest to learn more about specific aspects of nuclear security that are appropriate to their job role”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or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 “those that want to continue you broaden my professional knowledge and understanding of nuclear security”</a:t>
            </a:r>
          </a:p>
          <a:p>
            <a:r>
              <a:rPr lang="en-GB" sz="1000" dirty="0">
                <a:latin typeface="Calibri" panose="020F0502020204030204" pitchFamily="34" charset="0"/>
                <a:cs typeface="Calibri" panose="020F0502020204030204" pitchFamily="34" charset="0"/>
              </a:rPr>
              <a:t>Our goals include:</a:t>
            </a:r>
          </a:p>
          <a:p>
            <a:pPr marL="342900" lvl="0" indent="-342900">
              <a:lnSpc>
                <a:spcPct val="115000"/>
              </a:lnSpc>
              <a:spcAft>
                <a:spcPts val="60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Developing Fundamental knowledge about Materials Outside of Regulatory Control (MORC)</a:t>
            </a:r>
          </a:p>
          <a:p>
            <a:pPr marL="342900" lvl="0" indent="-342900">
              <a:lnSpc>
                <a:spcPct val="115000"/>
              </a:lnSpc>
              <a:spcAft>
                <a:spcPts val="60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Creating and develop more Specialisations, that meet the needs of industry and more specific job roles in nuclear security, radioactive source security and MORC</a:t>
            </a:r>
          </a:p>
          <a:p>
            <a:pPr marL="342900" lvl="0" indent="-342900">
              <a:lnSpc>
                <a:spcPct val="115000"/>
              </a:lnSpc>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Enable the progression and broadening of nuclear security for all our learners</a:t>
            </a:r>
          </a:p>
          <a:p>
            <a:pPr marL="342900" lvl="0" indent="-342900">
              <a:lnSpc>
                <a:spcPct val="115000"/>
              </a:lnSpc>
              <a:spcAft>
                <a:spcPts val="100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Help learners to build their own personal portfolio of nuclear security competences</a:t>
            </a:r>
          </a:p>
          <a:p>
            <a:endParaRPr lang="en-GB" dirty="0"/>
          </a:p>
        </p:txBody>
      </p:sp>
    </p:spTree>
    <p:extLst>
      <p:ext uri="{BB962C8B-B14F-4D97-AF65-F5344CB8AC3E}">
        <p14:creationId xmlns:p14="http://schemas.microsoft.com/office/powerpoint/2010/main" val="2416719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We have many opportunities for WiN Global Members to continue their understanding and continued professional development in all areas of nuclear and radioactive source security.  All that we ask is that you also become a member of WINS, it is free to join, and you can apply for a Scholarship to be able to complete one of our WINS Academy learning programmes.  Be part of a growing global network of nuclear security professional.  We believe that security is everyone's business.</a:t>
            </a:r>
            <a:endParaRPr lang="en-GB" dirty="0"/>
          </a:p>
        </p:txBody>
      </p:sp>
    </p:spTree>
    <p:extLst>
      <p:ext uri="{BB962C8B-B14F-4D97-AF65-F5344CB8AC3E}">
        <p14:creationId xmlns:p14="http://schemas.microsoft.com/office/powerpoint/2010/main" val="1034489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A close up of a sign&#10;&#10;Description automatically generated">
            <a:extLst>
              <a:ext uri="{FF2B5EF4-FFF2-40B4-BE49-F238E27FC236}">
                <a16:creationId xmlns:a16="http://schemas.microsoft.com/office/drawing/2014/main" id="{61FB1628-5234-8F42-A303-CC4A02EE28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13"/>
          <a:stretch/>
        </p:blipFill>
        <p:spPr>
          <a:xfrm>
            <a:off x="-25931" y="-26894"/>
            <a:ext cx="8731793" cy="4383741"/>
          </a:xfrm>
          <a:prstGeom prst="rect">
            <a:avLst/>
          </a:prstGeom>
          <a:effectLst>
            <a:softEdge rad="0"/>
          </a:effectLst>
        </p:spPr>
      </p:pic>
      <p:sp>
        <p:nvSpPr>
          <p:cNvPr id="8" name="Rectangular Callout 7">
            <a:extLst>
              <a:ext uri="{FF2B5EF4-FFF2-40B4-BE49-F238E27FC236}">
                <a16:creationId xmlns:a16="http://schemas.microsoft.com/office/drawing/2014/main" id="{559DDC1D-6936-0140-8873-F881251D3847}"/>
              </a:ext>
            </a:extLst>
          </p:cNvPr>
          <p:cNvSpPr/>
          <p:nvPr userDrawn="1"/>
        </p:nvSpPr>
        <p:spPr>
          <a:xfrm>
            <a:off x="-25931" y="-26894"/>
            <a:ext cx="17366194" cy="5135689"/>
          </a:xfrm>
          <a:custGeom>
            <a:avLst/>
            <a:gdLst>
              <a:gd name="connsiteX0" fmla="*/ 0 w 17340263"/>
              <a:gd name="connsiteY0" fmla="*/ 0 h 4368800"/>
              <a:gd name="connsiteX1" fmla="*/ 2890044 w 17340263"/>
              <a:gd name="connsiteY1" fmla="*/ 0 h 4368800"/>
              <a:gd name="connsiteX2" fmla="*/ 2890044 w 17340263"/>
              <a:gd name="connsiteY2" fmla="*/ 0 h 4368800"/>
              <a:gd name="connsiteX3" fmla="*/ 7225110 w 17340263"/>
              <a:gd name="connsiteY3" fmla="*/ 0 h 4368800"/>
              <a:gd name="connsiteX4" fmla="*/ 17340263 w 17340263"/>
              <a:gd name="connsiteY4" fmla="*/ 0 h 4368800"/>
              <a:gd name="connsiteX5" fmla="*/ 17340263 w 17340263"/>
              <a:gd name="connsiteY5" fmla="*/ 2548467 h 4368800"/>
              <a:gd name="connsiteX6" fmla="*/ 17340263 w 17340263"/>
              <a:gd name="connsiteY6" fmla="*/ 2548467 h 4368800"/>
              <a:gd name="connsiteX7" fmla="*/ 17340263 w 17340263"/>
              <a:gd name="connsiteY7" fmla="*/ 3640667 h 4368800"/>
              <a:gd name="connsiteX8" fmla="*/ 17340263 w 17340263"/>
              <a:gd name="connsiteY8" fmla="*/ 4368800 h 4368800"/>
              <a:gd name="connsiteX9" fmla="*/ 7225110 w 17340263"/>
              <a:gd name="connsiteY9" fmla="*/ 4368800 h 4368800"/>
              <a:gd name="connsiteX10" fmla="*/ 5057635 w 17340263"/>
              <a:gd name="connsiteY10" fmla="*/ 4914900 h 4368800"/>
              <a:gd name="connsiteX11" fmla="*/ 2890044 w 17340263"/>
              <a:gd name="connsiteY11" fmla="*/ 4368800 h 4368800"/>
              <a:gd name="connsiteX12" fmla="*/ 0 w 17340263"/>
              <a:gd name="connsiteY12" fmla="*/ 4368800 h 4368800"/>
              <a:gd name="connsiteX13" fmla="*/ 0 w 17340263"/>
              <a:gd name="connsiteY13" fmla="*/ 3640667 h 4368800"/>
              <a:gd name="connsiteX14" fmla="*/ 0 w 17340263"/>
              <a:gd name="connsiteY14" fmla="*/ 2548467 h 4368800"/>
              <a:gd name="connsiteX15" fmla="*/ 0 w 17340263"/>
              <a:gd name="connsiteY15" fmla="*/ 2548467 h 4368800"/>
              <a:gd name="connsiteX16" fmla="*/ 0 w 17340263"/>
              <a:gd name="connsiteY16" fmla="*/ 0 h 4368800"/>
              <a:gd name="connsiteX0" fmla="*/ 0 w 17340263"/>
              <a:gd name="connsiteY0" fmla="*/ 0 h 4914900"/>
              <a:gd name="connsiteX1" fmla="*/ 2890044 w 17340263"/>
              <a:gd name="connsiteY1" fmla="*/ 0 h 4914900"/>
              <a:gd name="connsiteX2" fmla="*/ 2890044 w 17340263"/>
              <a:gd name="connsiteY2" fmla="*/ 0 h 4914900"/>
              <a:gd name="connsiteX3" fmla="*/ 7225110 w 17340263"/>
              <a:gd name="connsiteY3" fmla="*/ 0 h 4914900"/>
              <a:gd name="connsiteX4" fmla="*/ 17340263 w 17340263"/>
              <a:gd name="connsiteY4" fmla="*/ 0 h 4914900"/>
              <a:gd name="connsiteX5" fmla="*/ 17340263 w 17340263"/>
              <a:gd name="connsiteY5" fmla="*/ 2548467 h 4914900"/>
              <a:gd name="connsiteX6" fmla="*/ 17340263 w 17340263"/>
              <a:gd name="connsiteY6" fmla="*/ 2548467 h 4914900"/>
              <a:gd name="connsiteX7" fmla="*/ 17340263 w 17340263"/>
              <a:gd name="connsiteY7" fmla="*/ 3640667 h 4914900"/>
              <a:gd name="connsiteX8" fmla="*/ 17340263 w 17340263"/>
              <a:gd name="connsiteY8" fmla="*/ 4368800 h 4914900"/>
              <a:gd name="connsiteX9" fmla="*/ 10374710 w 17340263"/>
              <a:gd name="connsiteY9" fmla="*/ 4368800 h 4914900"/>
              <a:gd name="connsiteX10" fmla="*/ 5057635 w 17340263"/>
              <a:gd name="connsiteY10" fmla="*/ 4914900 h 4914900"/>
              <a:gd name="connsiteX11" fmla="*/ 2890044 w 17340263"/>
              <a:gd name="connsiteY11" fmla="*/ 4368800 h 4914900"/>
              <a:gd name="connsiteX12" fmla="*/ 0 w 17340263"/>
              <a:gd name="connsiteY12" fmla="*/ 4368800 h 4914900"/>
              <a:gd name="connsiteX13" fmla="*/ 0 w 17340263"/>
              <a:gd name="connsiteY13" fmla="*/ 3640667 h 4914900"/>
              <a:gd name="connsiteX14" fmla="*/ 0 w 17340263"/>
              <a:gd name="connsiteY14" fmla="*/ 2548467 h 4914900"/>
              <a:gd name="connsiteX15" fmla="*/ 0 w 17340263"/>
              <a:gd name="connsiteY15" fmla="*/ 2548467 h 4914900"/>
              <a:gd name="connsiteX16" fmla="*/ 0 w 17340263"/>
              <a:gd name="connsiteY16" fmla="*/ 0 h 4914900"/>
              <a:gd name="connsiteX0" fmla="*/ 0 w 17340263"/>
              <a:gd name="connsiteY0" fmla="*/ 0 h 5118100"/>
              <a:gd name="connsiteX1" fmla="*/ 2890044 w 17340263"/>
              <a:gd name="connsiteY1" fmla="*/ 0 h 5118100"/>
              <a:gd name="connsiteX2" fmla="*/ 2890044 w 17340263"/>
              <a:gd name="connsiteY2" fmla="*/ 0 h 5118100"/>
              <a:gd name="connsiteX3" fmla="*/ 7225110 w 17340263"/>
              <a:gd name="connsiteY3" fmla="*/ 0 h 5118100"/>
              <a:gd name="connsiteX4" fmla="*/ 17340263 w 17340263"/>
              <a:gd name="connsiteY4" fmla="*/ 0 h 5118100"/>
              <a:gd name="connsiteX5" fmla="*/ 17340263 w 17340263"/>
              <a:gd name="connsiteY5" fmla="*/ 2548467 h 5118100"/>
              <a:gd name="connsiteX6" fmla="*/ 17340263 w 17340263"/>
              <a:gd name="connsiteY6" fmla="*/ 2548467 h 5118100"/>
              <a:gd name="connsiteX7" fmla="*/ 17340263 w 17340263"/>
              <a:gd name="connsiteY7" fmla="*/ 3640667 h 5118100"/>
              <a:gd name="connsiteX8" fmla="*/ 17340263 w 17340263"/>
              <a:gd name="connsiteY8" fmla="*/ 4368800 h 5118100"/>
              <a:gd name="connsiteX9" fmla="*/ 10374710 w 17340263"/>
              <a:gd name="connsiteY9" fmla="*/ 4368800 h 5118100"/>
              <a:gd name="connsiteX10" fmla="*/ 8969235 w 17340263"/>
              <a:gd name="connsiteY10" fmla="*/ 5118100 h 5118100"/>
              <a:gd name="connsiteX11" fmla="*/ 2890044 w 17340263"/>
              <a:gd name="connsiteY11" fmla="*/ 4368800 h 5118100"/>
              <a:gd name="connsiteX12" fmla="*/ 0 w 17340263"/>
              <a:gd name="connsiteY12" fmla="*/ 4368800 h 5118100"/>
              <a:gd name="connsiteX13" fmla="*/ 0 w 17340263"/>
              <a:gd name="connsiteY13" fmla="*/ 3640667 h 5118100"/>
              <a:gd name="connsiteX14" fmla="*/ 0 w 17340263"/>
              <a:gd name="connsiteY14" fmla="*/ 2548467 h 5118100"/>
              <a:gd name="connsiteX15" fmla="*/ 0 w 17340263"/>
              <a:gd name="connsiteY15" fmla="*/ 2548467 h 5118100"/>
              <a:gd name="connsiteX16" fmla="*/ 0 w 17340263"/>
              <a:gd name="connsiteY16" fmla="*/ 0 h 5118100"/>
              <a:gd name="connsiteX0" fmla="*/ 0 w 17340263"/>
              <a:gd name="connsiteY0" fmla="*/ 0 h 5118100"/>
              <a:gd name="connsiteX1" fmla="*/ 2890044 w 17340263"/>
              <a:gd name="connsiteY1" fmla="*/ 0 h 5118100"/>
              <a:gd name="connsiteX2" fmla="*/ 2890044 w 17340263"/>
              <a:gd name="connsiteY2" fmla="*/ 0 h 5118100"/>
              <a:gd name="connsiteX3" fmla="*/ 7225110 w 17340263"/>
              <a:gd name="connsiteY3" fmla="*/ 0 h 5118100"/>
              <a:gd name="connsiteX4" fmla="*/ 17340263 w 17340263"/>
              <a:gd name="connsiteY4" fmla="*/ 0 h 5118100"/>
              <a:gd name="connsiteX5" fmla="*/ 17340263 w 17340263"/>
              <a:gd name="connsiteY5" fmla="*/ 2548467 h 5118100"/>
              <a:gd name="connsiteX6" fmla="*/ 17340263 w 17340263"/>
              <a:gd name="connsiteY6" fmla="*/ 2548467 h 5118100"/>
              <a:gd name="connsiteX7" fmla="*/ 17340263 w 17340263"/>
              <a:gd name="connsiteY7" fmla="*/ 3640667 h 5118100"/>
              <a:gd name="connsiteX8" fmla="*/ 17340263 w 17340263"/>
              <a:gd name="connsiteY8" fmla="*/ 4368800 h 5118100"/>
              <a:gd name="connsiteX9" fmla="*/ 10374710 w 17340263"/>
              <a:gd name="connsiteY9" fmla="*/ 4368800 h 5118100"/>
              <a:gd name="connsiteX10" fmla="*/ 8969235 w 17340263"/>
              <a:gd name="connsiteY10" fmla="*/ 5118100 h 5118100"/>
              <a:gd name="connsiteX11" fmla="*/ 7436644 w 17340263"/>
              <a:gd name="connsiteY11" fmla="*/ 4394200 h 5118100"/>
              <a:gd name="connsiteX12" fmla="*/ 0 w 17340263"/>
              <a:gd name="connsiteY12" fmla="*/ 4368800 h 5118100"/>
              <a:gd name="connsiteX13" fmla="*/ 0 w 17340263"/>
              <a:gd name="connsiteY13" fmla="*/ 3640667 h 5118100"/>
              <a:gd name="connsiteX14" fmla="*/ 0 w 17340263"/>
              <a:gd name="connsiteY14" fmla="*/ 2548467 h 5118100"/>
              <a:gd name="connsiteX15" fmla="*/ 0 w 17340263"/>
              <a:gd name="connsiteY15" fmla="*/ 2548467 h 5118100"/>
              <a:gd name="connsiteX16" fmla="*/ 0 w 17340263"/>
              <a:gd name="connsiteY16" fmla="*/ 0 h 5118100"/>
              <a:gd name="connsiteX0" fmla="*/ 0 w 17340263"/>
              <a:gd name="connsiteY0" fmla="*/ 0 h 5118100"/>
              <a:gd name="connsiteX1" fmla="*/ 2890044 w 17340263"/>
              <a:gd name="connsiteY1" fmla="*/ 0 h 5118100"/>
              <a:gd name="connsiteX2" fmla="*/ 2890044 w 17340263"/>
              <a:gd name="connsiteY2" fmla="*/ 0 h 5118100"/>
              <a:gd name="connsiteX3" fmla="*/ 7225110 w 17340263"/>
              <a:gd name="connsiteY3" fmla="*/ 0 h 5118100"/>
              <a:gd name="connsiteX4" fmla="*/ 17340263 w 17340263"/>
              <a:gd name="connsiteY4" fmla="*/ 0 h 5118100"/>
              <a:gd name="connsiteX5" fmla="*/ 17340263 w 17340263"/>
              <a:gd name="connsiteY5" fmla="*/ 2548467 h 5118100"/>
              <a:gd name="connsiteX6" fmla="*/ 17340263 w 17340263"/>
              <a:gd name="connsiteY6" fmla="*/ 2548467 h 5118100"/>
              <a:gd name="connsiteX7" fmla="*/ 17340263 w 17340263"/>
              <a:gd name="connsiteY7" fmla="*/ 3640667 h 5118100"/>
              <a:gd name="connsiteX8" fmla="*/ 17340263 w 17340263"/>
              <a:gd name="connsiteY8" fmla="*/ 4368800 h 5118100"/>
              <a:gd name="connsiteX9" fmla="*/ 9688910 w 17340263"/>
              <a:gd name="connsiteY9" fmla="*/ 4419600 h 5118100"/>
              <a:gd name="connsiteX10" fmla="*/ 8969235 w 17340263"/>
              <a:gd name="connsiteY10" fmla="*/ 5118100 h 5118100"/>
              <a:gd name="connsiteX11" fmla="*/ 7436644 w 17340263"/>
              <a:gd name="connsiteY11" fmla="*/ 4394200 h 5118100"/>
              <a:gd name="connsiteX12" fmla="*/ 0 w 17340263"/>
              <a:gd name="connsiteY12" fmla="*/ 4368800 h 5118100"/>
              <a:gd name="connsiteX13" fmla="*/ 0 w 17340263"/>
              <a:gd name="connsiteY13" fmla="*/ 3640667 h 5118100"/>
              <a:gd name="connsiteX14" fmla="*/ 0 w 17340263"/>
              <a:gd name="connsiteY14" fmla="*/ 2548467 h 5118100"/>
              <a:gd name="connsiteX15" fmla="*/ 0 w 17340263"/>
              <a:gd name="connsiteY15" fmla="*/ 2548467 h 5118100"/>
              <a:gd name="connsiteX16" fmla="*/ 0 w 17340263"/>
              <a:gd name="connsiteY16" fmla="*/ 0 h 5118100"/>
              <a:gd name="connsiteX0" fmla="*/ 0 w 17340263"/>
              <a:gd name="connsiteY0" fmla="*/ 0 h 5143500"/>
              <a:gd name="connsiteX1" fmla="*/ 2890044 w 17340263"/>
              <a:gd name="connsiteY1" fmla="*/ 0 h 5143500"/>
              <a:gd name="connsiteX2" fmla="*/ 2890044 w 17340263"/>
              <a:gd name="connsiteY2" fmla="*/ 0 h 5143500"/>
              <a:gd name="connsiteX3" fmla="*/ 7225110 w 17340263"/>
              <a:gd name="connsiteY3" fmla="*/ 0 h 5143500"/>
              <a:gd name="connsiteX4" fmla="*/ 17340263 w 17340263"/>
              <a:gd name="connsiteY4" fmla="*/ 0 h 5143500"/>
              <a:gd name="connsiteX5" fmla="*/ 17340263 w 17340263"/>
              <a:gd name="connsiteY5" fmla="*/ 2548467 h 5143500"/>
              <a:gd name="connsiteX6" fmla="*/ 17340263 w 17340263"/>
              <a:gd name="connsiteY6" fmla="*/ 2548467 h 5143500"/>
              <a:gd name="connsiteX7" fmla="*/ 17340263 w 17340263"/>
              <a:gd name="connsiteY7" fmla="*/ 3640667 h 5143500"/>
              <a:gd name="connsiteX8" fmla="*/ 17340263 w 17340263"/>
              <a:gd name="connsiteY8" fmla="*/ 4368800 h 5143500"/>
              <a:gd name="connsiteX9" fmla="*/ 9688910 w 17340263"/>
              <a:gd name="connsiteY9" fmla="*/ 4419600 h 5143500"/>
              <a:gd name="connsiteX10" fmla="*/ 8588235 w 17340263"/>
              <a:gd name="connsiteY10" fmla="*/ 5143500 h 5143500"/>
              <a:gd name="connsiteX11" fmla="*/ 7436644 w 17340263"/>
              <a:gd name="connsiteY11" fmla="*/ 4394200 h 5143500"/>
              <a:gd name="connsiteX12" fmla="*/ 0 w 17340263"/>
              <a:gd name="connsiteY12" fmla="*/ 4368800 h 5143500"/>
              <a:gd name="connsiteX13" fmla="*/ 0 w 17340263"/>
              <a:gd name="connsiteY13" fmla="*/ 3640667 h 5143500"/>
              <a:gd name="connsiteX14" fmla="*/ 0 w 17340263"/>
              <a:gd name="connsiteY14" fmla="*/ 2548467 h 5143500"/>
              <a:gd name="connsiteX15" fmla="*/ 0 w 17340263"/>
              <a:gd name="connsiteY15" fmla="*/ 2548467 h 5143500"/>
              <a:gd name="connsiteX16" fmla="*/ 0 w 17340263"/>
              <a:gd name="connsiteY16" fmla="*/ 0 h 5143500"/>
              <a:gd name="connsiteX0" fmla="*/ 0 w 17340263"/>
              <a:gd name="connsiteY0" fmla="*/ 0 h 5143500"/>
              <a:gd name="connsiteX1" fmla="*/ 2890044 w 17340263"/>
              <a:gd name="connsiteY1" fmla="*/ 0 h 5143500"/>
              <a:gd name="connsiteX2" fmla="*/ 2890044 w 17340263"/>
              <a:gd name="connsiteY2" fmla="*/ 0 h 5143500"/>
              <a:gd name="connsiteX3" fmla="*/ 7225110 w 17340263"/>
              <a:gd name="connsiteY3" fmla="*/ 0 h 5143500"/>
              <a:gd name="connsiteX4" fmla="*/ 17340263 w 17340263"/>
              <a:gd name="connsiteY4" fmla="*/ 0 h 5143500"/>
              <a:gd name="connsiteX5" fmla="*/ 17340263 w 17340263"/>
              <a:gd name="connsiteY5" fmla="*/ 2548467 h 5143500"/>
              <a:gd name="connsiteX6" fmla="*/ 17340263 w 17340263"/>
              <a:gd name="connsiteY6" fmla="*/ 2548467 h 5143500"/>
              <a:gd name="connsiteX7" fmla="*/ 17340263 w 17340263"/>
              <a:gd name="connsiteY7" fmla="*/ 3640667 h 5143500"/>
              <a:gd name="connsiteX8" fmla="*/ 17340263 w 17340263"/>
              <a:gd name="connsiteY8" fmla="*/ 4368800 h 5143500"/>
              <a:gd name="connsiteX9" fmla="*/ 9688910 w 17340263"/>
              <a:gd name="connsiteY9" fmla="*/ 4419600 h 5143500"/>
              <a:gd name="connsiteX10" fmla="*/ 8588235 w 17340263"/>
              <a:gd name="connsiteY10" fmla="*/ 5143500 h 5143500"/>
              <a:gd name="connsiteX11" fmla="*/ 7538244 w 17340263"/>
              <a:gd name="connsiteY11" fmla="*/ 4368800 h 5143500"/>
              <a:gd name="connsiteX12" fmla="*/ 0 w 17340263"/>
              <a:gd name="connsiteY12" fmla="*/ 4368800 h 5143500"/>
              <a:gd name="connsiteX13" fmla="*/ 0 w 17340263"/>
              <a:gd name="connsiteY13" fmla="*/ 3640667 h 5143500"/>
              <a:gd name="connsiteX14" fmla="*/ 0 w 17340263"/>
              <a:gd name="connsiteY14" fmla="*/ 2548467 h 5143500"/>
              <a:gd name="connsiteX15" fmla="*/ 0 w 17340263"/>
              <a:gd name="connsiteY15" fmla="*/ 2548467 h 5143500"/>
              <a:gd name="connsiteX16" fmla="*/ 0 w 17340263"/>
              <a:gd name="connsiteY16" fmla="*/ 0 h 5143500"/>
              <a:gd name="connsiteX0" fmla="*/ 0 w 17340263"/>
              <a:gd name="connsiteY0" fmla="*/ 0 h 5143500"/>
              <a:gd name="connsiteX1" fmla="*/ 2890044 w 17340263"/>
              <a:gd name="connsiteY1" fmla="*/ 0 h 5143500"/>
              <a:gd name="connsiteX2" fmla="*/ 2890044 w 17340263"/>
              <a:gd name="connsiteY2" fmla="*/ 0 h 5143500"/>
              <a:gd name="connsiteX3" fmla="*/ 7225110 w 17340263"/>
              <a:gd name="connsiteY3" fmla="*/ 0 h 5143500"/>
              <a:gd name="connsiteX4" fmla="*/ 17340263 w 17340263"/>
              <a:gd name="connsiteY4" fmla="*/ 0 h 5143500"/>
              <a:gd name="connsiteX5" fmla="*/ 17340263 w 17340263"/>
              <a:gd name="connsiteY5" fmla="*/ 2548467 h 5143500"/>
              <a:gd name="connsiteX6" fmla="*/ 17340263 w 17340263"/>
              <a:gd name="connsiteY6" fmla="*/ 2548467 h 5143500"/>
              <a:gd name="connsiteX7" fmla="*/ 17340263 w 17340263"/>
              <a:gd name="connsiteY7" fmla="*/ 3640667 h 5143500"/>
              <a:gd name="connsiteX8" fmla="*/ 17340263 w 17340263"/>
              <a:gd name="connsiteY8" fmla="*/ 4368800 h 5143500"/>
              <a:gd name="connsiteX9" fmla="*/ 9587310 w 17340263"/>
              <a:gd name="connsiteY9" fmla="*/ 4343400 h 5143500"/>
              <a:gd name="connsiteX10" fmla="*/ 8588235 w 17340263"/>
              <a:gd name="connsiteY10" fmla="*/ 5143500 h 5143500"/>
              <a:gd name="connsiteX11" fmla="*/ 7538244 w 17340263"/>
              <a:gd name="connsiteY11" fmla="*/ 4368800 h 5143500"/>
              <a:gd name="connsiteX12" fmla="*/ 0 w 17340263"/>
              <a:gd name="connsiteY12" fmla="*/ 4368800 h 5143500"/>
              <a:gd name="connsiteX13" fmla="*/ 0 w 17340263"/>
              <a:gd name="connsiteY13" fmla="*/ 3640667 h 5143500"/>
              <a:gd name="connsiteX14" fmla="*/ 0 w 17340263"/>
              <a:gd name="connsiteY14" fmla="*/ 2548467 h 5143500"/>
              <a:gd name="connsiteX15" fmla="*/ 0 w 17340263"/>
              <a:gd name="connsiteY15" fmla="*/ 2548467 h 5143500"/>
              <a:gd name="connsiteX16" fmla="*/ 0 w 17340263"/>
              <a:gd name="connsiteY16" fmla="*/ 0 h 5143500"/>
              <a:gd name="connsiteX0" fmla="*/ 0 w 17340263"/>
              <a:gd name="connsiteY0" fmla="*/ 0 h 5143500"/>
              <a:gd name="connsiteX1" fmla="*/ 2890044 w 17340263"/>
              <a:gd name="connsiteY1" fmla="*/ 0 h 5143500"/>
              <a:gd name="connsiteX2" fmla="*/ 2890044 w 17340263"/>
              <a:gd name="connsiteY2" fmla="*/ 0 h 5143500"/>
              <a:gd name="connsiteX3" fmla="*/ 7225110 w 17340263"/>
              <a:gd name="connsiteY3" fmla="*/ 0 h 5143500"/>
              <a:gd name="connsiteX4" fmla="*/ 17340263 w 17340263"/>
              <a:gd name="connsiteY4" fmla="*/ 0 h 5143500"/>
              <a:gd name="connsiteX5" fmla="*/ 17340263 w 17340263"/>
              <a:gd name="connsiteY5" fmla="*/ 2548467 h 5143500"/>
              <a:gd name="connsiteX6" fmla="*/ 17340263 w 17340263"/>
              <a:gd name="connsiteY6" fmla="*/ 2548467 h 5143500"/>
              <a:gd name="connsiteX7" fmla="*/ 17340263 w 17340263"/>
              <a:gd name="connsiteY7" fmla="*/ 3640667 h 5143500"/>
              <a:gd name="connsiteX8" fmla="*/ 17340263 w 17340263"/>
              <a:gd name="connsiteY8" fmla="*/ 4368800 h 5143500"/>
              <a:gd name="connsiteX9" fmla="*/ 9561910 w 17340263"/>
              <a:gd name="connsiteY9" fmla="*/ 4368800 h 5143500"/>
              <a:gd name="connsiteX10" fmla="*/ 8588235 w 17340263"/>
              <a:gd name="connsiteY10" fmla="*/ 5143500 h 5143500"/>
              <a:gd name="connsiteX11" fmla="*/ 7538244 w 17340263"/>
              <a:gd name="connsiteY11" fmla="*/ 4368800 h 5143500"/>
              <a:gd name="connsiteX12" fmla="*/ 0 w 17340263"/>
              <a:gd name="connsiteY12" fmla="*/ 4368800 h 5143500"/>
              <a:gd name="connsiteX13" fmla="*/ 0 w 17340263"/>
              <a:gd name="connsiteY13" fmla="*/ 3640667 h 5143500"/>
              <a:gd name="connsiteX14" fmla="*/ 0 w 17340263"/>
              <a:gd name="connsiteY14" fmla="*/ 2548467 h 5143500"/>
              <a:gd name="connsiteX15" fmla="*/ 0 w 17340263"/>
              <a:gd name="connsiteY15" fmla="*/ 2548467 h 5143500"/>
              <a:gd name="connsiteX16" fmla="*/ 0 w 17340263"/>
              <a:gd name="connsiteY16" fmla="*/ 0 h 5143500"/>
              <a:gd name="connsiteX0" fmla="*/ 0 w 17340263"/>
              <a:gd name="connsiteY0" fmla="*/ 0 h 5143500"/>
              <a:gd name="connsiteX1" fmla="*/ 2890044 w 17340263"/>
              <a:gd name="connsiteY1" fmla="*/ 0 h 5143500"/>
              <a:gd name="connsiteX2" fmla="*/ 2890044 w 17340263"/>
              <a:gd name="connsiteY2" fmla="*/ 0 h 5143500"/>
              <a:gd name="connsiteX3" fmla="*/ 7225110 w 17340263"/>
              <a:gd name="connsiteY3" fmla="*/ 0 h 5143500"/>
              <a:gd name="connsiteX4" fmla="*/ 17340263 w 17340263"/>
              <a:gd name="connsiteY4" fmla="*/ 0 h 5143500"/>
              <a:gd name="connsiteX5" fmla="*/ 17340263 w 17340263"/>
              <a:gd name="connsiteY5" fmla="*/ 2548467 h 5143500"/>
              <a:gd name="connsiteX6" fmla="*/ 17340263 w 17340263"/>
              <a:gd name="connsiteY6" fmla="*/ 2548467 h 5143500"/>
              <a:gd name="connsiteX7" fmla="*/ 17340263 w 17340263"/>
              <a:gd name="connsiteY7" fmla="*/ 3640667 h 5143500"/>
              <a:gd name="connsiteX8" fmla="*/ 17340263 w 17340263"/>
              <a:gd name="connsiteY8" fmla="*/ 4368800 h 5143500"/>
              <a:gd name="connsiteX9" fmla="*/ 9561910 w 17340263"/>
              <a:gd name="connsiteY9" fmla="*/ 4368800 h 5143500"/>
              <a:gd name="connsiteX10" fmla="*/ 8588235 w 17340263"/>
              <a:gd name="connsiteY10" fmla="*/ 5143500 h 5143500"/>
              <a:gd name="connsiteX11" fmla="*/ 7690644 w 17340263"/>
              <a:gd name="connsiteY11" fmla="*/ 4368800 h 5143500"/>
              <a:gd name="connsiteX12" fmla="*/ 0 w 17340263"/>
              <a:gd name="connsiteY12" fmla="*/ 4368800 h 5143500"/>
              <a:gd name="connsiteX13" fmla="*/ 0 w 17340263"/>
              <a:gd name="connsiteY13" fmla="*/ 3640667 h 5143500"/>
              <a:gd name="connsiteX14" fmla="*/ 0 w 17340263"/>
              <a:gd name="connsiteY14" fmla="*/ 2548467 h 5143500"/>
              <a:gd name="connsiteX15" fmla="*/ 0 w 17340263"/>
              <a:gd name="connsiteY15" fmla="*/ 2548467 h 5143500"/>
              <a:gd name="connsiteX16" fmla="*/ 0 w 17340263"/>
              <a:gd name="connsiteY16" fmla="*/ 0 h 5143500"/>
              <a:gd name="connsiteX0" fmla="*/ 0 w 17340263"/>
              <a:gd name="connsiteY0" fmla="*/ 0 h 5168900"/>
              <a:gd name="connsiteX1" fmla="*/ 2890044 w 17340263"/>
              <a:gd name="connsiteY1" fmla="*/ 0 h 5168900"/>
              <a:gd name="connsiteX2" fmla="*/ 2890044 w 17340263"/>
              <a:gd name="connsiteY2" fmla="*/ 0 h 5168900"/>
              <a:gd name="connsiteX3" fmla="*/ 7225110 w 17340263"/>
              <a:gd name="connsiteY3" fmla="*/ 0 h 5168900"/>
              <a:gd name="connsiteX4" fmla="*/ 17340263 w 17340263"/>
              <a:gd name="connsiteY4" fmla="*/ 0 h 5168900"/>
              <a:gd name="connsiteX5" fmla="*/ 17340263 w 17340263"/>
              <a:gd name="connsiteY5" fmla="*/ 2548467 h 5168900"/>
              <a:gd name="connsiteX6" fmla="*/ 17340263 w 17340263"/>
              <a:gd name="connsiteY6" fmla="*/ 2548467 h 5168900"/>
              <a:gd name="connsiteX7" fmla="*/ 17340263 w 17340263"/>
              <a:gd name="connsiteY7" fmla="*/ 3640667 h 5168900"/>
              <a:gd name="connsiteX8" fmla="*/ 17340263 w 17340263"/>
              <a:gd name="connsiteY8" fmla="*/ 4368800 h 5168900"/>
              <a:gd name="connsiteX9" fmla="*/ 9561910 w 17340263"/>
              <a:gd name="connsiteY9" fmla="*/ 4368800 h 5168900"/>
              <a:gd name="connsiteX10" fmla="*/ 8664435 w 17340263"/>
              <a:gd name="connsiteY10" fmla="*/ 5168900 h 5168900"/>
              <a:gd name="connsiteX11" fmla="*/ 7690644 w 17340263"/>
              <a:gd name="connsiteY11" fmla="*/ 4368800 h 5168900"/>
              <a:gd name="connsiteX12" fmla="*/ 0 w 17340263"/>
              <a:gd name="connsiteY12" fmla="*/ 4368800 h 5168900"/>
              <a:gd name="connsiteX13" fmla="*/ 0 w 17340263"/>
              <a:gd name="connsiteY13" fmla="*/ 3640667 h 5168900"/>
              <a:gd name="connsiteX14" fmla="*/ 0 w 17340263"/>
              <a:gd name="connsiteY14" fmla="*/ 2548467 h 5168900"/>
              <a:gd name="connsiteX15" fmla="*/ 0 w 17340263"/>
              <a:gd name="connsiteY15" fmla="*/ 2548467 h 5168900"/>
              <a:gd name="connsiteX16" fmla="*/ 0 w 17340263"/>
              <a:gd name="connsiteY16" fmla="*/ 0 h 5168900"/>
              <a:gd name="connsiteX0" fmla="*/ 0 w 17340263"/>
              <a:gd name="connsiteY0" fmla="*/ 0 h 5092700"/>
              <a:gd name="connsiteX1" fmla="*/ 2890044 w 17340263"/>
              <a:gd name="connsiteY1" fmla="*/ 0 h 5092700"/>
              <a:gd name="connsiteX2" fmla="*/ 2890044 w 17340263"/>
              <a:gd name="connsiteY2" fmla="*/ 0 h 5092700"/>
              <a:gd name="connsiteX3" fmla="*/ 7225110 w 17340263"/>
              <a:gd name="connsiteY3" fmla="*/ 0 h 5092700"/>
              <a:gd name="connsiteX4" fmla="*/ 17340263 w 17340263"/>
              <a:gd name="connsiteY4" fmla="*/ 0 h 5092700"/>
              <a:gd name="connsiteX5" fmla="*/ 17340263 w 17340263"/>
              <a:gd name="connsiteY5" fmla="*/ 2548467 h 5092700"/>
              <a:gd name="connsiteX6" fmla="*/ 17340263 w 17340263"/>
              <a:gd name="connsiteY6" fmla="*/ 2548467 h 5092700"/>
              <a:gd name="connsiteX7" fmla="*/ 17340263 w 17340263"/>
              <a:gd name="connsiteY7" fmla="*/ 3640667 h 5092700"/>
              <a:gd name="connsiteX8" fmla="*/ 17340263 w 17340263"/>
              <a:gd name="connsiteY8" fmla="*/ 4368800 h 5092700"/>
              <a:gd name="connsiteX9" fmla="*/ 9561910 w 17340263"/>
              <a:gd name="connsiteY9" fmla="*/ 4368800 h 5092700"/>
              <a:gd name="connsiteX10" fmla="*/ 8639035 w 17340263"/>
              <a:gd name="connsiteY10" fmla="*/ 5092700 h 5092700"/>
              <a:gd name="connsiteX11" fmla="*/ 7690644 w 17340263"/>
              <a:gd name="connsiteY11" fmla="*/ 4368800 h 5092700"/>
              <a:gd name="connsiteX12" fmla="*/ 0 w 17340263"/>
              <a:gd name="connsiteY12" fmla="*/ 4368800 h 5092700"/>
              <a:gd name="connsiteX13" fmla="*/ 0 w 17340263"/>
              <a:gd name="connsiteY13" fmla="*/ 3640667 h 5092700"/>
              <a:gd name="connsiteX14" fmla="*/ 0 w 17340263"/>
              <a:gd name="connsiteY14" fmla="*/ 2548467 h 5092700"/>
              <a:gd name="connsiteX15" fmla="*/ 0 w 17340263"/>
              <a:gd name="connsiteY15" fmla="*/ 2548467 h 5092700"/>
              <a:gd name="connsiteX16" fmla="*/ 0 w 17340263"/>
              <a:gd name="connsiteY16" fmla="*/ 0 h 509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40263" h="5092700">
                <a:moveTo>
                  <a:pt x="0" y="0"/>
                </a:moveTo>
                <a:lnTo>
                  <a:pt x="2890044" y="0"/>
                </a:lnTo>
                <a:lnTo>
                  <a:pt x="2890044" y="0"/>
                </a:lnTo>
                <a:lnTo>
                  <a:pt x="7225110" y="0"/>
                </a:lnTo>
                <a:lnTo>
                  <a:pt x="17340263" y="0"/>
                </a:lnTo>
                <a:lnTo>
                  <a:pt x="17340263" y="2548467"/>
                </a:lnTo>
                <a:lnTo>
                  <a:pt x="17340263" y="2548467"/>
                </a:lnTo>
                <a:lnTo>
                  <a:pt x="17340263" y="3640667"/>
                </a:lnTo>
                <a:lnTo>
                  <a:pt x="17340263" y="4368800"/>
                </a:lnTo>
                <a:lnTo>
                  <a:pt x="9561910" y="4368800"/>
                </a:lnTo>
                <a:lnTo>
                  <a:pt x="8639035" y="5092700"/>
                </a:lnTo>
                <a:lnTo>
                  <a:pt x="7690644" y="4368800"/>
                </a:lnTo>
                <a:lnTo>
                  <a:pt x="0" y="4368800"/>
                </a:lnTo>
                <a:lnTo>
                  <a:pt x="0" y="3640667"/>
                </a:lnTo>
                <a:lnTo>
                  <a:pt x="0" y="2548467"/>
                </a:lnTo>
                <a:lnTo>
                  <a:pt x="0" y="2548467"/>
                </a:lnTo>
                <a:lnTo>
                  <a:pt x="0" y="0"/>
                </a:lnTo>
                <a:close/>
              </a:path>
            </a:pathLst>
          </a:custGeom>
          <a:gradFill>
            <a:gsLst>
              <a:gs pos="49000">
                <a:srgbClr val="009CDF"/>
              </a:gs>
              <a:gs pos="91000">
                <a:srgbClr val="009CDF">
                  <a:alpha val="78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3600"/>
          </a:p>
        </p:txBody>
      </p:sp>
      <p:sp>
        <p:nvSpPr>
          <p:cNvPr id="3" name="Subtitle 2">
            <a:extLst>
              <a:ext uri="{FF2B5EF4-FFF2-40B4-BE49-F238E27FC236}">
                <a16:creationId xmlns:a16="http://schemas.microsoft.com/office/drawing/2014/main" id="{E8729BF2-22D2-7D49-BA99-943164873BB5}"/>
              </a:ext>
            </a:extLst>
          </p:cNvPr>
          <p:cNvSpPr>
            <a:spLocks noGrp="1"/>
          </p:cNvSpPr>
          <p:nvPr>
            <p:ph type="subTitle" idx="1"/>
          </p:nvPr>
        </p:nvSpPr>
        <p:spPr>
          <a:xfrm>
            <a:off x="2166938" y="5122863"/>
            <a:ext cx="13006387" cy="23542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en-AT"/>
          </a:p>
        </p:txBody>
      </p:sp>
      <p:sp>
        <p:nvSpPr>
          <p:cNvPr id="9" name="Title Placeholder 8">
            <a:extLst>
              <a:ext uri="{FF2B5EF4-FFF2-40B4-BE49-F238E27FC236}">
                <a16:creationId xmlns:a16="http://schemas.microsoft.com/office/drawing/2014/main" id="{DD248409-FC08-F34C-A1B0-59413DD0B20E}"/>
              </a:ext>
            </a:extLst>
          </p:cNvPr>
          <p:cNvSpPr>
            <a:spLocks noGrp="1"/>
          </p:cNvSpPr>
          <p:nvPr>
            <p:ph type="title"/>
          </p:nvPr>
        </p:nvSpPr>
        <p:spPr>
          <a:xfrm>
            <a:off x="1192213" y="1612895"/>
            <a:ext cx="14955837" cy="1151565"/>
          </a:xfrm>
          <a:prstGeom prst="rect">
            <a:avLst/>
          </a:prstGeom>
        </p:spPr>
        <p:txBody>
          <a:bodyPr vert="horz" lIns="91440" tIns="45720" rIns="91440" bIns="45720" rtlCol="0" anchor="t">
            <a:noAutofit/>
          </a:bodyPr>
          <a:lstStyle>
            <a:lvl1pPr algn="ctr">
              <a:defRPr b="1">
                <a:solidFill>
                  <a:schemeClr val="bg1"/>
                </a:solidFill>
                <a:latin typeface="+mn-lt"/>
              </a:defRPr>
            </a:lvl1pPr>
          </a:lstStyle>
          <a:p>
            <a:r>
              <a:rPr lang="en-GB" dirty="0"/>
              <a:t>First line title</a:t>
            </a:r>
            <a:br>
              <a:rPr lang="en-GB" dirty="0"/>
            </a:br>
            <a:r>
              <a:rPr lang="en-GB" dirty="0"/>
              <a:t>Second line title</a:t>
            </a:r>
            <a:endParaRPr lang="en-AT" dirty="0"/>
          </a:p>
        </p:txBody>
      </p:sp>
      <p:pic>
        <p:nvPicPr>
          <p:cNvPr id="10" name="Picture 9" descr="A picture containing strainer&#10;&#10;Description automatically generated">
            <a:extLst>
              <a:ext uri="{FF2B5EF4-FFF2-40B4-BE49-F238E27FC236}">
                <a16:creationId xmlns:a16="http://schemas.microsoft.com/office/drawing/2014/main" id="{FAFA0C49-E7DF-9B44-837E-5D7D0D3A0BB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882776" y="0"/>
            <a:ext cx="7442189" cy="5907876"/>
          </a:xfrm>
          <a:prstGeom prst="rect">
            <a:avLst/>
          </a:prstGeom>
        </p:spPr>
      </p:pic>
    </p:spTree>
    <p:extLst>
      <p:ext uri="{BB962C8B-B14F-4D97-AF65-F5344CB8AC3E}">
        <p14:creationId xmlns:p14="http://schemas.microsoft.com/office/powerpoint/2010/main" val="236974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py slide dark 2 column">
    <p:bg>
      <p:bgPr>
        <a:solidFill>
          <a:srgbClr val="00517B"/>
        </a:solidFill>
        <a:effectLst/>
      </p:bgPr>
    </p:bg>
    <p:spTree>
      <p:nvGrpSpPr>
        <p:cNvPr id="1" name=""/>
        <p:cNvGrpSpPr/>
        <p:nvPr/>
      </p:nvGrpSpPr>
      <p:grpSpPr>
        <a:xfrm>
          <a:off x="0" y="0"/>
          <a:ext cx="0" cy="0"/>
          <a:chOff x="0" y="0"/>
          <a:chExt cx="0" cy="0"/>
        </a:xfrm>
      </p:grpSpPr>
      <p:pic>
        <p:nvPicPr>
          <p:cNvPr id="19" name="pasted-image.pdf"/>
          <p:cNvPicPr>
            <a:picLocks noChangeAspect="1"/>
          </p:cNvPicPr>
          <p:nvPr userDrawn="1"/>
        </p:nvPicPr>
        <p:blipFill>
          <a:blip r:embed="rId2" cstate="print"/>
          <a:stretch>
            <a:fillRect/>
          </a:stretch>
        </p:blipFill>
        <p:spPr>
          <a:xfrm>
            <a:off x="746897" y="8933180"/>
            <a:ext cx="2393224" cy="1125477"/>
          </a:xfrm>
          <a:prstGeom prst="rect">
            <a:avLst/>
          </a:prstGeom>
          <a:ln w="12700">
            <a:miter lim="400000"/>
          </a:ln>
        </p:spPr>
      </p:pic>
      <p:pic>
        <p:nvPicPr>
          <p:cNvPr id="20" name="Picture 1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cxnSp>
        <p:nvCxnSpPr>
          <p:cNvPr id="22" name="Straight Connector 21"/>
          <p:cNvCxnSpPr/>
          <p:nvPr userDrawn="1"/>
        </p:nvCxnSpPr>
        <p:spPr>
          <a:xfrm>
            <a:off x="702752" y="8662219"/>
            <a:ext cx="16070891"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3"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a:p>
        </p:txBody>
      </p:sp>
      <p:sp>
        <p:nvSpPr>
          <p:cNvPr id="24" name="Shape 41"/>
          <p:cNvSpPr>
            <a:spLocks noGrp="1"/>
          </p:cNvSpPr>
          <p:nvPr>
            <p:ph type="body" sz="quarter" idx="13"/>
          </p:nvPr>
        </p:nvSpPr>
        <p:spPr>
          <a:xfrm>
            <a:off x="718581" y="2964594"/>
            <a:ext cx="3929730" cy="306879"/>
          </a:xfrm>
          <a:prstGeom prst="rect">
            <a:avLst/>
          </a:prstGeom>
        </p:spPr>
        <p:txBody>
          <a:bodyPr wrap="none" anchor="t">
            <a:spAutoFit/>
          </a:bodyPr>
          <a:lstStyle>
            <a:lvl1pPr marL="0" indent="0">
              <a:lnSpc>
                <a:spcPct val="80000"/>
              </a:lnSpc>
              <a:spcBef>
                <a:spcPts val="0"/>
              </a:spcBef>
              <a:buSzTx/>
              <a:buNone/>
              <a:defRPr sz="1700" b="1" spc="136">
                <a:solidFill>
                  <a:srgbClr val="00ACE5"/>
                </a:solidFill>
                <a:latin typeface="Effra"/>
                <a:ea typeface="Effra"/>
                <a:cs typeface="Effra"/>
                <a:sym typeface="Effra"/>
              </a:defRPr>
            </a:lvl1pPr>
          </a:lstStyle>
          <a:p>
            <a:r>
              <a:t>SUBTITLE TO GO HERE IF REQUIRED</a:t>
            </a:r>
          </a:p>
        </p:txBody>
      </p:sp>
      <p:sp>
        <p:nvSpPr>
          <p:cNvPr id="25" name="Title 1"/>
          <p:cNvSpPr>
            <a:spLocks noGrp="1"/>
          </p:cNvSpPr>
          <p:nvPr>
            <p:ph type="ctrTitle" hasCustomPrompt="1"/>
          </p:nvPr>
        </p:nvSpPr>
        <p:spPr>
          <a:xfrm>
            <a:off x="702753" y="1657144"/>
            <a:ext cx="15066048" cy="1126062"/>
          </a:xfrm>
          <a:prstGeom prst="rect">
            <a:avLst/>
          </a:prstGeom>
        </p:spPr>
        <p:txBody>
          <a:bodyPr anchor="t" anchorCtr="0">
            <a:noAutofit/>
          </a:bodyPr>
          <a:lstStyle>
            <a:lvl1pPr algn="l">
              <a:lnSpc>
                <a:spcPct val="90000"/>
              </a:lnSpc>
              <a:defRPr sz="4200" b="1" i="0" kern="0" spc="-140" baseline="0">
                <a:solidFill>
                  <a:schemeClr val="bg1"/>
                </a:solidFill>
                <a:latin typeface="Noticia Text"/>
                <a:cs typeface="Noticia Text"/>
              </a:defRPr>
            </a:lvl1pPr>
          </a:lstStyle>
          <a:p>
            <a:r>
              <a:rPr lang="en-GB" dirty="0"/>
              <a:t>Page title to go here here on one line </a:t>
            </a:r>
            <a:br>
              <a:rPr lang="en-GB" dirty="0"/>
            </a:br>
            <a:r>
              <a:rPr lang="en-GB" dirty="0"/>
              <a:t>Second line here if required</a:t>
            </a:r>
            <a:endParaRPr lang="en-US" dirty="0"/>
          </a:p>
        </p:txBody>
      </p:sp>
      <p:sp>
        <p:nvSpPr>
          <p:cNvPr id="10" name="Shape 31"/>
          <p:cNvSpPr txBox="1">
            <a:spLocks/>
          </p:cNvSpPr>
          <p:nvPr userDrawn="1"/>
        </p:nvSpPr>
        <p:spPr>
          <a:xfrm>
            <a:off x="4092991" y="9085126"/>
            <a:ext cx="2366532" cy="264688"/>
          </a:xfrm>
          <a:prstGeom prst="rect">
            <a:avLst/>
          </a:prstGeom>
        </p:spPr>
        <p:txBody>
          <a:bodyPr wrap="none">
            <a:noAutofit/>
          </a:bodyPr>
          <a:lstStyle>
            <a:lvl1pPr marL="0" marR="0" indent="0" algn="l" defTabSz="584200" rtl="0" latinLnBrk="0">
              <a:lnSpc>
                <a:spcPct val="80000"/>
              </a:lnSpc>
              <a:spcBef>
                <a:spcPts val="0"/>
              </a:spcBef>
              <a:spcAft>
                <a:spcPts val="0"/>
              </a:spcAft>
              <a:buClrTx/>
              <a:buSzTx/>
              <a:buFontTx/>
              <a:buNone/>
              <a:tabLst/>
              <a:defRPr sz="1400" b="0" i="0" u="none" strike="noStrike" cap="none" spc="0" baseline="0">
                <a:ln>
                  <a:noFill/>
                </a:ln>
                <a:solidFill>
                  <a:schemeClr val="bg1">
                    <a:lumMod val="65000"/>
                  </a:schemeClr>
                </a:solidFill>
                <a:uFillTx/>
                <a:latin typeface="Effra"/>
                <a:ea typeface="Effra"/>
                <a:cs typeface="Effra"/>
                <a:sym typeface="Effra"/>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r>
              <a:rPr lang="en-US" sz="1400" b="0" i="0">
                <a:solidFill>
                  <a:schemeClr val="bg1"/>
                </a:solidFill>
                <a:effectLst/>
                <a:latin typeface="Effra Light" charset="0"/>
                <a:ea typeface="Effra Light" charset="0"/>
                <a:cs typeface="Effra Light" charset="0"/>
              </a:rPr>
              <a:t>WINS Update</a:t>
            </a:r>
          </a:p>
        </p:txBody>
      </p:sp>
    </p:spTree>
    <p:extLst>
      <p:ext uri="{BB962C8B-B14F-4D97-AF65-F5344CB8AC3E}">
        <p14:creationId xmlns:p14="http://schemas.microsoft.com/office/powerpoint/2010/main" val="256612371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py slide dark 2 column">
    <p:bg>
      <p:bgPr>
        <a:solidFill>
          <a:srgbClr val="00517B"/>
        </a:solidFill>
        <a:effectLst/>
      </p:bgPr>
    </p:bg>
    <p:spTree>
      <p:nvGrpSpPr>
        <p:cNvPr id="1" name=""/>
        <p:cNvGrpSpPr/>
        <p:nvPr/>
      </p:nvGrpSpPr>
      <p:grpSpPr>
        <a:xfrm>
          <a:off x="0" y="0"/>
          <a:ext cx="0" cy="0"/>
          <a:chOff x="0" y="0"/>
          <a:chExt cx="0" cy="0"/>
        </a:xfrm>
      </p:grpSpPr>
      <p:pic>
        <p:nvPicPr>
          <p:cNvPr id="19" name="pasted-image.pdf"/>
          <p:cNvPicPr>
            <a:picLocks noChangeAspect="1"/>
          </p:cNvPicPr>
          <p:nvPr userDrawn="1"/>
        </p:nvPicPr>
        <p:blipFill>
          <a:blip r:embed="rId2" cstate="print"/>
          <a:stretch>
            <a:fillRect/>
          </a:stretch>
        </p:blipFill>
        <p:spPr>
          <a:xfrm>
            <a:off x="746897" y="8933180"/>
            <a:ext cx="2393224" cy="1125477"/>
          </a:xfrm>
          <a:prstGeom prst="rect">
            <a:avLst/>
          </a:prstGeom>
          <a:ln w="12700">
            <a:miter lim="400000"/>
          </a:ln>
        </p:spPr>
      </p:pic>
      <p:pic>
        <p:nvPicPr>
          <p:cNvPr id="20" name="Picture 1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cxnSp>
        <p:nvCxnSpPr>
          <p:cNvPr id="22" name="Straight Connector 21"/>
          <p:cNvCxnSpPr/>
          <p:nvPr userDrawn="1"/>
        </p:nvCxnSpPr>
        <p:spPr>
          <a:xfrm>
            <a:off x="702752" y="8662219"/>
            <a:ext cx="16070891"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3"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a:p>
        </p:txBody>
      </p:sp>
      <p:sp>
        <p:nvSpPr>
          <p:cNvPr id="9" name="Shape 31"/>
          <p:cNvSpPr txBox="1">
            <a:spLocks/>
          </p:cNvSpPr>
          <p:nvPr userDrawn="1"/>
        </p:nvSpPr>
        <p:spPr>
          <a:xfrm>
            <a:off x="4092991" y="9085126"/>
            <a:ext cx="2366532" cy="264688"/>
          </a:xfrm>
          <a:prstGeom prst="rect">
            <a:avLst/>
          </a:prstGeom>
        </p:spPr>
        <p:txBody>
          <a:bodyPr wrap="none">
            <a:noAutofit/>
          </a:bodyPr>
          <a:lstStyle>
            <a:lvl1pPr marL="0" marR="0" indent="0" algn="l" defTabSz="584200" rtl="0" latinLnBrk="0">
              <a:lnSpc>
                <a:spcPct val="80000"/>
              </a:lnSpc>
              <a:spcBef>
                <a:spcPts val="0"/>
              </a:spcBef>
              <a:spcAft>
                <a:spcPts val="0"/>
              </a:spcAft>
              <a:buClrTx/>
              <a:buSzTx/>
              <a:buFontTx/>
              <a:buNone/>
              <a:tabLst/>
              <a:defRPr sz="1400" b="0" i="0" u="none" strike="noStrike" cap="none" spc="0" baseline="0">
                <a:ln>
                  <a:noFill/>
                </a:ln>
                <a:solidFill>
                  <a:schemeClr val="bg1">
                    <a:lumMod val="65000"/>
                  </a:schemeClr>
                </a:solidFill>
                <a:uFillTx/>
                <a:latin typeface="Effra"/>
                <a:ea typeface="Effra"/>
                <a:cs typeface="Effra"/>
                <a:sym typeface="Effra"/>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r>
              <a:rPr lang="en-US" sz="1400" b="0" i="0">
                <a:solidFill>
                  <a:schemeClr val="bg1"/>
                </a:solidFill>
                <a:effectLst/>
                <a:latin typeface="Effra Light" charset="0"/>
                <a:ea typeface="Effra Light" charset="0"/>
                <a:cs typeface="Effra Light" charset="0"/>
              </a:rPr>
              <a:t>WINS Update</a:t>
            </a:r>
          </a:p>
        </p:txBody>
      </p:sp>
    </p:spTree>
    <p:extLst>
      <p:ext uri="{BB962C8B-B14F-4D97-AF65-F5344CB8AC3E}">
        <p14:creationId xmlns:p14="http://schemas.microsoft.com/office/powerpoint/2010/main" val="49720300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LIGHT_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9059" y="431682"/>
            <a:ext cx="14561969" cy="705129"/>
          </a:xfrm>
          <a:prstGeom prst="rect">
            <a:avLst/>
          </a:prstGeom>
        </p:spPr>
        <p:txBody>
          <a:bodyPr wrap="square" anchor="t" anchorCtr="0">
            <a:spAutoFit/>
          </a:bodyPr>
          <a:lstStyle>
            <a:lvl1pPr>
              <a:defRPr sz="3982" cap="none">
                <a:solidFill>
                  <a:schemeClr val="bg1"/>
                </a:solidFill>
              </a:defRPr>
            </a:lvl1pPr>
          </a:lstStyle>
          <a:p>
            <a:r>
              <a:rPr lang="de-AT" dirty="0"/>
              <a:t>Click </a:t>
            </a:r>
            <a:r>
              <a:rPr lang="de-AT" dirty="0" err="1"/>
              <a:t>to</a:t>
            </a:r>
            <a:r>
              <a:rPr lang="de-AT" dirty="0"/>
              <a:t> </a:t>
            </a:r>
            <a:r>
              <a:rPr lang="de-AT" dirty="0" err="1"/>
              <a:t>edit</a:t>
            </a:r>
            <a:r>
              <a:rPr lang="de-AT" dirty="0"/>
              <a:t> Master title style</a:t>
            </a:r>
            <a:endParaRPr lang="en-US" dirty="0"/>
          </a:p>
        </p:txBody>
      </p:sp>
      <p:sp>
        <p:nvSpPr>
          <p:cNvPr id="5" name="Footer Placeholder 4"/>
          <p:cNvSpPr>
            <a:spLocks noGrp="1"/>
          </p:cNvSpPr>
          <p:nvPr>
            <p:ph type="ftr" sz="quarter" idx="11"/>
          </p:nvPr>
        </p:nvSpPr>
        <p:spPr>
          <a:xfrm>
            <a:off x="2713609" y="9040144"/>
            <a:ext cx="5491084" cy="519289"/>
          </a:xfrm>
          <a:prstGeom prst="rect">
            <a:avLst/>
          </a:prstGeom>
        </p:spPr>
        <p:txBody>
          <a:bodyPr/>
          <a:lstStyle/>
          <a:p>
            <a:endParaRPr lang="en-US"/>
          </a:p>
        </p:txBody>
      </p:sp>
      <p:sp>
        <p:nvSpPr>
          <p:cNvPr id="9" name="Text Placeholder 2"/>
          <p:cNvSpPr>
            <a:spLocks noGrp="1"/>
          </p:cNvSpPr>
          <p:nvPr>
            <p:ph type="body" idx="1"/>
          </p:nvPr>
        </p:nvSpPr>
        <p:spPr>
          <a:xfrm>
            <a:off x="2614097" y="2765466"/>
            <a:ext cx="11914908" cy="5549447"/>
          </a:xfrm>
          <a:prstGeom prst="rect">
            <a:avLst/>
          </a:prstGeom>
        </p:spPr>
        <p:txBody>
          <a:bodyPr anchor="t" anchorCtr="0">
            <a:noAutofit/>
          </a:bodyPr>
          <a:lstStyle>
            <a:lvl1pPr marL="0" indent="0">
              <a:spcBef>
                <a:spcPts val="0"/>
              </a:spcBef>
              <a:buNone/>
              <a:defRPr sz="3982"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de-AT" dirty="0"/>
              <a:t>Click </a:t>
            </a:r>
            <a:r>
              <a:rPr lang="de-AT" dirty="0" err="1"/>
              <a:t>to</a:t>
            </a:r>
            <a:r>
              <a:rPr lang="de-AT" dirty="0"/>
              <a:t> </a:t>
            </a:r>
            <a:r>
              <a:rPr lang="de-AT" dirty="0" err="1"/>
              <a:t>edit</a:t>
            </a:r>
            <a:r>
              <a:rPr lang="de-AT" dirty="0"/>
              <a:t> Master </a:t>
            </a:r>
            <a:r>
              <a:rPr lang="de-AT" dirty="0" err="1"/>
              <a:t>text</a:t>
            </a:r>
            <a:r>
              <a:rPr lang="de-AT" dirty="0"/>
              <a:t> </a:t>
            </a:r>
            <a:r>
              <a:rPr lang="de-AT" dirty="0" err="1"/>
              <a:t>styles</a:t>
            </a:r>
            <a:endParaRPr lang="de-AT"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81078" y="8654622"/>
            <a:ext cx="861521" cy="771038"/>
          </a:xfrm>
          <a:prstGeom prst="rect">
            <a:avLst/>
          </a:prstGeom>
        </p:spPr>
      </p:pic>
    </p:spTree>
    <p:extLst>
      <p:ext uri="{BB962C8B-B14F-4D97-AF65-F5344CB8AC3E}">
        <p14:creationId xmlns:p14="http://schemas.microsoft.com/office/powerpoint/2010/main" val="415921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LIGHT_NO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9059" y="431682"/>
            <a:ext cx="14561969" cy="705129"/>
          </a:xfrm>
          <a:prstGeom prst="rect">
            <a:avLst/>
          </a:prstGeom>
        </p:spPr>
        <p:txBody>
          <a:bodyPr wrap="square" anchor="t" anchorCtr="0">
            <a:spAutoFit/>
          </a:bodyPr>
          <a:lstStyle>
            <a:lvl1pPr>
              <a:defRPr sz="3982" cap="none">
                <a:solidFill>
                  <a:schemeClr val="bg1"/>
                </a:solidFill>
              </a:defRPr>
            </a:lvl1pPr>
          </a:lstStyle>
          <a:p>
            <a:r>
              <a:rPr lang="de-AT" dirty="0"/>
              <a:t>Click </a:t>
            </a:r>
            <a:r>
              <a:rPr lang="de-AT" dirty="0" err="1"/>
              <a:t>to</a:t>
            </a:r>
            <a:r>
              <a:rPr lang="de-AT" dirty="0"/>
              <a:t> </a:t>
            </a:r>
            <a:r>
              <a:rPr lang="de-AT" dirty="0" err="1"/>
              <a:t>edit</a:t>
            </a:r>
            <a:r>
              <a:rPr lang="de-AT" dirty="0"/>
              <a:t> Master title style</a:t>
            </a:r>
            <a:endParaRPr lang="en-US" dirty="0"/>
          </a:p>
        </p:txBody>
      </p:sp>
      <p:sp>
        <p:nvSpPr>
          <p:cNvPr id="5" name="Footer Placeholder 4"/>
          <p:cNvSpPr>
            <a:spLocks noGrp="1"/>
          </p:cNvSpPr>
          <p:nvPr>
            <p:ph type="ftr" sz="quarter" idx="11"/>
          </p:nvPr>
        </p:nvSpPr>
        <p:spPr>
          <a:xfrm>
            <a:off x="2713609" y="9040144"/>
            <a:ext cx="5491084" cy="519289"/>
          </a:xfrm>
          <a:prstGeom prst="rect">
            <a:avLst/>
          </a:prstGeom>
        </p:spPr>
        <p:txBody>
          <a:bodyPr/>
          <a:lstStyle/>
          <a:p>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81078" y="8654622"/>
            <a:ext cx="861521" cy="771038"/>
          </a:xfrm>
          <a:prstGeom prst="rect">
            <a:avLst/>
          </a:prstGeom>
        </p:spPr>
      </p:pic>
    </p:spTree>
    <p:extLst>
      <p:ext uri="{BB962C8B-B14F-4D97-AF65-F5344CB8AC3E}">
        <p14:creationId xmlns:p14="http://schemas.microsoft.com/office/powerpoint/2010/main" val="377234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22600496" cy="12712393"/>
          </a:xfrm>
          <a:prstGeom prst="rect">
            <a:avLst/>
          </a:prstGeom>
        </p:spPr>
      </p:pic>
      <p:sp>
        <p:nvSpPr>
          <p:cNvPr id="17" name="Shape 17"/>
          <p:cNvSpPr>
            <a:spLocks noGrp="1"/>
          </p:cNvSpPr>
          <p:nvPr>
            <p:ph type="body" sz="quarter" idx="14" hasCustomPrompt="1"/>
          </p:nvPr>
        </p:nvSpPr>
        <p:spPr>
          <a:xfrm>
            <a:off x="1091128" y="5895618"/>
            <a:ext cx="2403607" cy="294183"/>
          </a:xfrm>
          <a:prstGeom prst="rect">
            <a:avLst/>
          </a:prstGeom>
        </p:spPr>
        <p:txBody>
          <a:bodyPr wrap="none" anchor="t">
            <a:spAutoFit/>
          </a:bodyPr>
          <a:lstStyle>
            <a:lvl1pPr marL="0" indent="0">
              <a:lnSpc>
                <a:spcPct val="80000"/>
              </a:lnSpc>
              <a:spcBef>
                <a:spcPts val="0"/>
              </a:spcBef>
              <a:buSzTx/>
              <a:buNone/>
              <a:defRPr sz="1600" b="1" spc="137" baseline="0">
                <a:solidFill>
                  <a:schemeClr val="bg1">
                    <a:lumMod val="85000"/>
                  </a:schemeClr>
                </a:solidFill>
                <a:latin typeface="Effra"/>
                <a:ea typeface="Effra"/>
                <a:cs typeface="Effra"/>
                <a:sym typeface="Effra"/>
              </a:defRPr>
            </a:lvl1pPr>
          </a:lstStyle>
          <a:p>
            <a:r>
              <a:rPr lang="en-GB" dirty="0"/>
              <a:t>SUBTITLE TO GO HERE</a:t>
            </a:r>
            <a:endParaRPr dirty="0"/>
          </a:p>
        </p:txBody>
      </p:sp>
      <p:pic>
        <p:nvPicPr>
          <p:cNvPr id="18" name="pasted-image.pdf"/>
          <p:cNvPicPr>
            <a:picLocks noChangeAspect="1"/>
          </p:cNvPicPr>
          <p:nvPr/>
        </p:nvPicPr>
        <p:blipFill>
          <a:blip r:embed="rId3" cstate="print"/>
          <a:stretch>
            <a:fillRect/>
          </a:stretch>
        </p:blipFill>
        <p:spPr>
          <a:xfrm>
            <a:off x="1154881" y="1795578"/>
            <a:ext cx="4036710" cy="1898371"/>
          </a:xfrm>
          <a:prstGeom prst="rect">
            <a:avLst/>
          </a:prstGeom>
          <a:ln w="12700">
            <a:miter lim="400000"/>
          </a:ln>
        </p:spPr>
      </p:pic>
      <p:sp>
        <p:nvSpPr>
          <p:cNvPr id="25" name="Title 1"/>
          <p:cNvSpPr>
            <a:spLocks noGrp="1"/>
          </p:cNvSpPr>
          <p:nvPr>
            <p:ph type="ctrTitle" hasCustomPrompt="1"/>
          </p:nvPr>
        </p:nvSpPr>
        <p:spPr>
          <a:xfrm>
            <a:off x="1091127" y="3471006"/>
            <a:ext cx="9688716" cy="1869018"/>
          </a:xfrm>
          <a:prstGeom prst="rect">
            <a:avLst/>
          </a:prstGeom>
        </p:spPr>
        <p:txBody>
          <a:bodyPr anchor="t" anchorCtr="0">
            <a:noAutofit/>
          </a:bodyPr>
          <a:lstStyle>
            <a:lvl1pPr marL="0" marR="0" indent="0" algn="l" defTabSz="584170" rtl="0" eaLnBrk="1" fontAlgn="auto" latinLnBrk="0" hangingPunct="1">
              <a:lnSpc>
                <a:spcPct val="90000"/>
              </a:lnSpc>
              <a:spcBef>
                <a:spcPts val="0"/>
              </a:spcBef>
              <a:spcAft>
                <a:spcPts val="0"/>
              </a:spcAft>
              <a:buClrTx/>
              <a:buSzTx/>
              <a:buFontTx/>
              <a:buNone/>
              <a:tabLst/>
              <a:defRPr lang="en-US" sz="3800" b="1" i="0" smtClean="0">
                <a:solidFill>
                  <a:schemeClr val="bg1"/>
                </a:solidFill>
                <a:effectLst/>
                <a:latin typeface="Noticia Text" charset="0"/>
                <a:ea typeface="Noticia Text" charset="0"/>
                <a:cs typeface="Noticia Text"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Aenean</a:t>
            </a:r>
            <a:r>
              <a:rPr lang="en-GB" dirty="0"/>
              <a:t> </a:t>
            </a:r>
            <a:r>
              <a:rPr lang="en-GB" dirty="0" err="1"/>
              <a:t>tristique</a:t>
            </a:r>
            <a:r>
              <a:rPr lang="en-GB" dirty="0"/>
              <a:t> convallis ligula </a:t>
            </a:r>
            <a:r>
              <a:rPr lang="en-GB" dirty="0" err="1"/>
              <a:t>quis</a:t>
            </a:r>
            <a:r>
              <a:rPr lang="en-GB" dirty="0"/>
              <a:t> </a:t>
            </a:r>
            <a:r>
              <a:rPr lang="en-GB" dirty="0" err="1"/>
              <a:t>molestie</a:t>
            </a:r>
            <a:r>
              <a:rPr lang="en-GB" dirty="0"/>
              <a:t>.</a:t>
            </a:r>
            <a:endParaRPr lang="en-US" dirty="0"/>
          </a:p>
        </p:txBody>
      </p:sp>
    </p:spTree>
    <p:extLst>
      <p:ext uri="{BB962C8B-B14F-4D97-AF65-F5344CB8AC3E}">
        <p14:creationId xmlns:p14="http://schemas.microsoft.com/office/powerpoint/2010/main" val="367028788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Shape 41">
            <a:extLst>
              <a:ext uri="{FF2B5EF4-FFF2-40B4-BE49-F238E27FC236}">
                <a16:creationId xmlns:a16="http://schemas.microsoft.com/office/drawing/2014/main" id="{A36A1314-92E7-6D43-857E-B681D8EA1BB4}"/>
              </a:ext>
            </a:extLst>
          </p:cNvPr>
          <p:cNvSpPr>
            <a:spLocks noGrp="1"/>
          </p:cNvSpPr>
          <p:nvPr>
            <p:ph type="body" sz="quarter" idx="13" hasCustomPrompt="1"/>
          </p:nvPr>
        </p:nvSpPr>
        <p:spPr>
          <a:xfrm>
            <a:off x="718581" y="2964594"/>
            <a:ext cx="4780476" cy="319446"/>
          </a:xfrm>
          <a:prstGeom prst="rect">
            <a:avLst/>
          </a:prstGeom>
        </p:spPr>
        <p:txBody>
          <a:bodyPr wrap="none" anchor="t">
            <a:spAutoFit/>
          </a:bodyPr>
          <a:lstStyle>
            <a:lvl1pPr marL="0" indent="0">
              <a:lnSpc>
                <a:spcPct val="80000"/>
              </a:lnSpc>
              <a:spcBef>
                <a:spcPts val="0"/>
              </a:spcBef>
              <a:buSzTx/>
              <a:buNone/>
              <a:defRPr sz="1800" b="0" i="0" spc="300">
                <a:solidFill>
                  <a:srgbClr val="00ACE5"/>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dirty="0"/>
              <a:t>CLICK TO EDIT MASTER TEXT STYLES</a:t>
            </a:r>
          </a:p>
        </p:txBody>
      </p:sp>
      <p:sp>
        <p:nvSpPr>
          <p:cNvPr id="9" name="Shape 45">
            <a:extLst>
              <a:ext uri="{FF2B5EF4-FFF2-40B4-BE49-F238E27FC236}">
                <a16:creationId xmlns:a16="http://schemas.microsoft.com/office/drawing/2014/main" id="{B869F337-C120-914C-8A99-36352C2AED31}"/>
              </a:ext>
            </a:extLst>
          </p:cNvPr>
          <p:cNvSpPr>
            <a:spLocks noGrp="1"/>
          </p:cNvSpPr>
          <p:nvPr>
            <p:ph type="body" sz="half" idx="16"/>
          </p:nvPr>
        </p:nvSpPr>
        <p:spPr>
          <a:xfrm>
            <a:off x="702752" y="3876012"/>
            <a:ext cx="12540967" cy="471476"/>
          </a:xfrm>
          <a:prstGeom prst="rect">
            <a:avLst/>
          </a:prstGeom>
        </p:spPr>
        <p:txBody>
          <a:bodyPr anchor="t">
            <a:spAutoFit/>
          </a:bodyPr>
          <a:lstStyle>
            <a:lvl1pPr marL="0" indent="0">
              <a:lnSpc>
                <a:spcPct val="120000"/>
              </a:lnSpc>
              <a:spcBef>
                <a:spcPts val="0"/>
              </a:spcBef>
              <a:buSzTx/>
              <a:buNone/>
              <a:defRPr sz="2200" b="0" i="0" baseline="0">
                <a:latin typeface="Calibri" panose="020F0502020204030204" pitchFamily="34" charset="0"/>
                <a:cs typeface="Calibri" panose="020F0502020204030204" pitchFamily="34" charset="0"/>
              </a:defRPr>
            </a:lvl1pPr>
          </a:lstStyle>
          <a:p>
            <a:endParaRPr lang="en-US" dirty="0"/>
          </a:p>
        </p:txBody>
      </p:sp>
      <p:sp>
        <p:nvSpPr>
          <p:cNvPr id="10" name="Title 2">
            <a:extLst>
              <a:ext uri="{FF2B5EF4-FFF2-40B4-BE49-F238E27FC236}">
                <a16:creationId xmlns:a16="http://schemas.microsoft.com/office/drawing/2014/main" id="{48C6871B-344A-CE43-9438-BF665E8B784B}"/>
              </a:ext>
            </a:extLst>
          </p:cNvPr>
          <p:cNvSpPr>
            <a:spLocks noGrp="1"/>
          </p:cNvSpPr>
          <p:nvPr>
            <p:ph type="title" hasCustomPrompt="1"/>
          </p:nvPr>
        </p:nvSpPr>
        <p:spPr>
          <a:xfrm>
            <a:off x="634605" y="1612893"/>
            <a:ext cx="14955837" cy="1151565"/>
          </a:xfrm>
        </p:spPr>
        <p:txBody>
          <a:bodyPr/>
          <a:lstStyle/>
          <a:p>
            <a:r>
              <a:rPr lang="en-GB" dirty="0"/>
              <a:t>First line title</a:t>
            </a:r>
            <a:br>
              <a:rPr lang="en-GB" dirty="0"/>
            </a:br>
            <a:r>
              <a:rPr lang="en-GB" dirty="0"/>
              <a:t>Second line title</a:t>
            </a:r>
            <a:endParaRPr lang="en-AT" dirty="0"/>
          </a:p>
        </p:txBody>
      </p:sp>
    </p:spTree>
    <p:extLst>
      <p:ext uri="{BB962C8B-B14F-4D97-AF65-F5344CB8AC3E}">
        <p14:creationId xmlns:p14="http://schemas.microsoft.com/office/powerpoint/2010/main" val="2912258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378C8A-33CB-42FC-AEA2-88DC58771523}"/>
              </a:ext>
            </a:extLst>
          </p:cNvPr>
          <p:cNvSpPr/>
          <p:nvPr userDrawn="1"/>
        </p:nvSpPr>
        <p:spPr>
          <a:xfrm>
            <a:off x="9102780" y="1351128"/>
            <a:ext cx="8237483" cy="8402472"/>
          </a:xfrm>
          <a:prstGeom prst="rect">
            <a:avLst/>
          </a:prstGeom>
          <a:solidFill>
            <a:srgbClr val="F6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D804EA6-D780-D541-B7A1-F9D485A7C850}"/>
              </a:ext>
            </a:extLst>
          </p:cNvPr>
          <p:cNvSpPr>
            <a:spLocks noGrp="1"/>
          </p:cNvSpPr>
          <p:nvPr>
            <p:ph type="title"/>
          </p:nvPr>
        </p:nvSpPr>
        <p:spPr>
          <a:xfrm>
            <a:off x="634606" y="1774257"/>
            <a:ext cx="8035526" cy="1151565"/>
          </a:xfrm>
        </p:spPr>
        <p:txBody>
          <a:bodyPr/>
          <a:lstStyle/>
          <a:p>
            <a:r>
              <a:rPr lang="en-GB" dirty="0"/>
              <a:t>Click to edit Master title style</a:t>
            </a:r>
            <a:endParaRPr lang="en-AT" dirty="0"/>
          </a:p>
        </p:txBody>
      </p:sp>
      <p:sp>
        <p:nvSpPr>
          <p:cNvPr id="5" name="bk object 16">
            <a:extLst>
              <a:ext uri="{FF2B5EF4-FFF2-40B4-BE49-F238E27FC236}">
                <a16:creationId xmlns:a16="http://schemas.microsoft.com/office/drawing/2014/main" id="{CAE5297C-3C4E-45B8-82EE-B52F07F7EDB1}"/>
              </a:ext>
            </a:extLst>
          </p:cNvPr>
          <p:cNvSpPr/>
          <p:nvPr userDrawn="1"/>
        </p:nvSpPr>
        <p:spPr>
          <a:xfrm>
            <a:off x="-1" y="0"/>
            <a:ext cx="17340263" cy="214943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5120" dirty="0"/>
          </a:p>
        </p:txBody>
      </p:sp>
      <p:sp>
        <p:nvSpPr>
          <p:cNvPr id="8" name="bk object 24">
            <a:extLst>
              <a:ext uri="{FF2B5EF4-FFF2-40B4-BE49-F238E27FC236}">
                <a16:creationId xmlns:a16="http://schemas.microsoft.com/office/drawing/2014/main" id="{8F65BD56-AC69-441A-887D-7F413D171294}"/>
              </a:ext>
            </a:extLst>
          </p:cNvPr>
          <p:cNvSpPr/>
          <p:nvPr userDrawn="1"/>
        </p:nvSpPr>
        <p:spPr>
          <a:xfrm>
            <a:off x="634605" y="8661195"/>
            <a:ext cx="16071052" cy="0"/>
          </a:xfrm>
          <a:custGeom>
            <a:avLst/>
            <a:gdLst/>
            <a:ahLst/>
            <a:cxnLst/>
            <a:rect l="l" t="t" r="r" b="b"/>
            <a:pathLst>
              <a:path w="8474710">
                <a:moveTo>
                  <a:pt x="0" y="0"/>
                </a:moveTo>
                <a:lnTo>
                  <a:pt x="8474583" y="0"/>
                </a:lnTo>
              </a:path>
            </a:pathLst>
          </a:custGeom>
          <a:ln w="12192">
            <a:solidFill>
              <a:srgbClr val="00517E"/>
            </a:solidFill>
          </a:ln>
        </p:spPr>
        <p:txBody>
          <a:bodyPr wrap="square" lIns="0" tIns="0" rIns="0" bIns="0" rtlCol="0"/>
          <a:lstStyle/>
          <a:p>
            <a:endParaRPr sz="5120"/>
          </a:p>
        </p:txBody>
      </p:sp>
    </p:spTree>
    <p:extLst>
      <p:ext uri="{BB962C8B-B14F-4D97-AF65-F5344CB8AC3E}">
        <p14:creationId xmlns:p14="http://schemas.microsoft.com/office/powerpoint/2010/main" val="79350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4EA6-D780-D541-B7A1-F9D485A7C850}"/>
              </a:ext>
            </a:extLst>
          </p:cNvPr>
          <p:cNvSpPr>
            <a:spLocks noGrp="1"/>
          </p:cNvSpPr>
          <p:nvPr>
            <p:ph type="title"/>
          </p:nvPr>
        </p:nvSpPr>
        <p:spPr/>
        <p:txBody>
          <a:bodyPr/>
          <a:lstStyle/>
          <a:p>
            <a:r>
              <a:rPr lang="en-GB" dirty="0"/>
              <a:t>Click to edit Master title style</a:t>
            </a:r>
            <a:endParaRPr lang="en-AT" dirty="0"/>
          </a:p>
        </p:txBody>
      </p:sp>
    </p:spTree>
    <p:extLst>
      <p:ext uri="{BB962C8B-B14F-4D97-AF65-F5344CB8AC3E}">
        <p14:creationId xmlns:p14="http://schemas.microsoft.com/office/powerpoint/2010/main" val="1182539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378C8A-33CB-42FC-AEA2-88DC58771523}"/>
              </a:ext>
            </a:extLst>
          </p:cNvPr>
          <p:cNvSpPr/>
          <p:nvPr userDrawn="1"/>
        </p:nvSpPr>
        <p:spPr>
          <a:xfrm>
            <a:off x="9102781" y="1351128"/>
            <a:ext cx="8237484" cy="8402472"/>
          </a:xfrm>
          <a:prstGeom prst="rect">
            <a:avLst/>
          </a:prstGeom>
          <a:solidFill>
            <a:srgbClr val="F6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2" name="Title 1">
            <a:extLst>
              <a:ext uri="{FF2B5EF4-FFF2-40B4-BE49-F238E27FC236}">
                <a16:creationId xmlns:a16="http://schemas.microsoft.com/office/drawing/2014/main" id="{5D804EA6-D780-D541-B7A1-F9D485A7C850}"/>
              </a:ext>
            </a:extLst>
          </p:cNvPr>
          <p:cNvSpPr>
            <a:spLocks noGrp="1"/>
          </p:cNvSpPr>
          <p:nvPr>
            <p:ph type="title"/>
          </p:nvPr>
        </p:nvSpPr>
        <p:spPr>
          <a:xfrm>
            <a:off x="634606" y="1774259"/>
            <a:ext cx="8035525" cy="1151565"/>
          </a:xfrm>
        </p:spPr>
        <p:txBody>
          <a:bodyPr/>
          <a:lstStyle/>
          <a:p>
            <a:r>
              <a:rPr lang="en-GB" dirty="0"/>
              <a:t>Click to edit Master title style</a:t>
            </a:r>
            <a:endParaRPr lang="en-AT" dirty="0"/>
          </a:p>
        </p:txBody>
      </p:sp>
      <p:sp>
        <p:nvSpPr>
          <p:cNvPr id="5" name="bk object 16">
            <a:extLst>
              <a:ext uri="{FF2B5EF4-FFF2-40B4-BE49-F238E27FC236}">
                <a16:creationId xmlns:a16="http://schemas.microsoft.com/office/drawing/2014/main" id="{CAE5297C-3C4E-45B8-82EE-B52F07F7EDB1}"/>
              </a:ext>
            </a:extLst>
          </p:cNvPr>
          <p:cNvSpPr/>
          <p:nvPr userDrawn="1"/>
        </p:nvSpPr>
        <p:spPr>
          <a:xfrm>
            <a:off x="0" y="0"/>
            <a:ext cx="17340263" cy="214943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840" dirty="0"/>
          </a:p>
        </p:txBody>
      </p:sp>
      <p:sp>
        <p:nvSpPr>
          <p:cNvPr id="8" name="bk object 24">
            <a:extLst>
              <a:ext uri="{FF2B5EF4-FFF2-40B4-BE49-F238E27FC236}">
                <a16:creationId xmlns:a16="http://schemas.microsoft.com/office/drawing/2014/main" id="{8F65BD56-AC69-441A-887D-7F413D171294}"/>
              </a:ext>
            </a:extLst>
          </p:cNvPr>
          <p:cNvSpPr/>
          <p:nvPr userDrawn="1"/>
        </p:nvSpPr>
        <p:spPr>
          <a:xfrm>
            <a:off x="634606" y="8661195"/>
            <a:ext cx="16071052" cy="0"/>
          </a:xfrm>
          <a:custGeom>
            <a:avLst/>
            <a:gdLst/>
            <a:ahLst/>
            <a:cxnLst/>
            <a:rect l="l" t="t" r="r" b="b"/>
            <a:pathLst>
              <a:path w="8474710">
                <a:moveTo>
                  <a:pt x="0" y="0"/>
                </a:moveTo>
                <a:lnTo>
                  <a:pt x="8474583" y="0"/>
                </a:lnTo>
              </a:path>
            </a:pathLst>
          </a:custGeom>
          <a:ln w="12192">
            <a:solidFill>
              <a:srgbClr val="00517E"/>
            </a:solidFill>
          </a:ln>
        </p:spPr>
        <p:txBody>
          <a:bodyPr wrap="square" lIns="0" tIns="0" rIns="0" bIns="0" rtlCol="0"/>
          <a:lstStyle/>
          <a:p>
            <a:endParaRPr sz="3840"/>
          </a:p>
        </p:txBody>
      </p:sp>
    </p:spTree>
    <p:extLst>
      <p:ext uri="{BB962C8B-B14F-4D97-AF65-F5344CB8AC3E}">
        <p14:creationId xmlns:p14="http://schemas.microsoft.com/office/powerpoint/2010/main" val="1137926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hape 41">
            <a:extLst>
              <a:ext uri="{FF2B5EF4-FFF2-40B4-BE49-F238E27FC236}">
                <a16:creationId xmlns:a16="http://schemas.microsoft.com/office/drawing/2014/main" id="{A36A1314-92E7-6D43-857E-B681D8EA1BB4}"/>
              </a:ext>
            </a:extLst>
          </p:cNvPr>
          <p:cNvSpPr>
            <a:spLocks noGrp="1"/>
          </p:cNvSpPr>
          <p:nvPr>
            <p:ph type="body" sz="quarter" idx="13" hasCustomPrompt="1"/>
          </p:nvPr>
        </p:nvSpPr>
        <p:spPr>
          <a:xfrm>
            <a:off x="718582" y="2964595"/>
            <a:ext cx="3634328" cy="262701"/>
          </a:xfrm>
          <a:prstGeom prst="rect">
            <a:avLst/>
          </a:prstGeom>
        </p:spPr>
        <p:txBody>
          <a:bodyPr wrap="none" anchor="t">
            <a:spAutoFit/>
          </a:bodyPr>
          <a:lstStyle>
            <a:lvl1pPr marL="0" indent="0">
              <a:lnSpc>
                <a:spcPct val="80000"/>
              </a:lnSpc>
              <a:spcBef>
                <a:spcPts val="0"/>
              </a:spcBef>
              <a:buSzTx/>
              <a:buNone/>
              <a:defRPr sz="1350" b="0" i="0" spc="225">
                <a:solidFill>
                  <a:srgbClr val="00ACE5"/>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dirty="0"/>
              <a:t>CLICK TO EDIT MASTER TEXT STYLES</a:t>
            </a:r>
          </a:p>
        </p:txBody>
      </p:sp>
      <p:sp>
        <p:nvSpPr>
          <p:cNvPr id="9" name="Shape 45">
            <a:extLst>
              <a:ext uri="{FF2B5EF4-FFF2-40B4-BE49-F238E27FC236}">
                <a16:creationId xmlns:a16="http://schemas.microsoft.com/office/drawing/2014/main" id="{B869F337-C120-914C-8A99-36352C2AED31}"/>
              </a:ext>
            </a:extLst>
          </p:cNvPr>
          <p:cNvSpPr>
            <a:spLocks noGrp="1"/>
          </p:cNvSpPr>
          <p:nvPr>
            <p:ph type="body" sz="half" idx="16"/>
          </p:nvPr>
        </p:nvSpPr>
        <p:spPr>
          <a:xfrm>
            <a:off x="702752" y="3876012"/>
            <a:ext cx="12540967" cy="376706"/>
          </a:xfrm>
          <a:prstGeom prst="rect">
            <a:avLst/>
          </a:prstGeom>
        </p:spPr>
        <p:txBody>
          <a:bodyPr anchor="t">
            <a:spAutoFit/>
          </a:bodyPr>
          <a:lstStyle>
            <a:lvl1pPr marL="0" indent="0">
              <a:lnSpc>
                <a:spcPct val="120000"/>
              </a:lnSpc>
              <a:spcBef>
                <a:spcPts val="0"/>
              </a:spcBef>
              <a:buSzTx/>
              <a:buNone/>
              <a:defRPr sz="1650" b="0" i="0" baseline="0">
                <a:latin typeface="Calibri" panose="020F0502020204030204" pitchFamily="34" charset="0"/>
                <a:cs typeface="Calibri" panose="020F0502020204030204" pitchFamily="34" charset="0"/>
              </a:defRPr>
            </a:lvl1pPr>
          </a:lstStyle>
          <a:p>
            <a:endParaRPr lang="en-US" dirty="0"/>
          </a:p>
        </p:txBody>
      </p:sp>
      <p:sp>
        <p:nvSpPr>
          <p:cNvPr id="10" name="Title 2">
            <a:extLst>
              <a:ext uri="{FF2B5EF4-FFF2-40B4-BE49-F238E27FC236}">
                <a16:creationId xmlns:a16="http://schemas.microsoft.com/office/drawing/2014/main" id="{48C6871B-344A-CE43-9438-BF665E8B784B}"/>
              </a:ext>
            </a:extLst>
          </p:cNvPr>
          <p:cNvSpPr>
            <a:spLocks noGrp="1"/>
          </p:cNvSpPr>
          <p:nvPr>
            <p:ph type="title" hasCustomPrompt="1"/>
          </p:nvPr>
        </p:nvSpPr>
        <p:spPr>
          <a:xfrm>
            <a:off x="634607" y="1612895"/>
            <a:ext cx="14955837" cy="1151565"/>
          </a:xfrm>
        </p:spPr>
        <p:txBody>
          <a:bodyPr/>
          <a:lstStyle/>
          <a:p>
            <a:r>
              <a:rPr lang="en-GB" dirty="0"/>
              <a:t>First line title</a:t>
            </a:r>
            <a:br>
              <a:rPr lang="en-GB" dirty="0"/>
            </a:br>
            <a:r>
              <a:rPr lang="en-GB" dirty="0"/>
              <a:t>Second line title</a:t>
            </a:r>
            <a:endParaRPr lang="en-AT" dirty="0"/>
          </a:p>
        </p:txBody>
      </p:sp>
    </p:spTree>
    <p:extLst>
      <p:ext uri="{BB962C8B-B14F-4D97-AF65-F5344CB8AC3E}">
        <p14:creationId xmlns:p14="http://schemas.microsoft.com/office/powerpoint/2010/main" val="224953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312AEE-B06C-D648-B027-88E9C62D0E2F}"/>
              </a:ext>
            </a:extLst>
          </p:cNvPr>
          <p:cNvGrpSpPr/>
          <p:nvPr userDrawn="1"/>
        </p:nvGrpSpPr>
        <p:grpSpPr>
          <a:xfrm>
            <a:off x="753035" y="609602"/>
            <a:ext cx="15840636" cy="3827929"/>
            <a:chOff x="604837" y="609600"/>
            <a:chExt cx="16130588" cy="3827929"/>
          </a:xfrm>
        </p:grpSpPr>
        <p:pic>
          <p:nvPicPr>
            <p:cNvPr id="7" name="Picture 6" descr="A group of people posing for a photo&#10;&#10;Description automatically generated">
              <a:extLst>
                <a:ext uri="{FF2B5EF4-FFF2-40B4-BE49-F238E27FC236}">
                  <a16:creationId xmlns:a16="http://schemas.microsoft.com/office/drawing/2014/main" id="{388B971D-52B9-5545-8D58-1C4472BEC0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4837" y="609600"/>
              <a:ext cx="16130588" cy="3827929"/>
            </a:xfrm>
            <a:prstGeom prst="rect">
              <a:avLst/>
            </a:prstGeom>
            <a:effectLst>
              <a:softEdge rad="0"/>
            </a:effectLst>
          </p:spPr>
        </p:pic>
        <p:sp>
          <p:nvSpPr>
            <p:cNvPr id="8" name="Rectangle 7">
              <a:extLst>
                <a:ext uri="{FF2B5EF4-FFF2-40B4-BE49-F238E27FC236}">
                  <a16:creationId xmlns:a16="http://schemas.microsoft.com/office/drawing/2014/main" id="{3A03973B-C7D4-BA41-8460-6B94A67B84BB}"/>
                </a:ext>
              </a:extLst>
            </p:cNvPr>
            <p:cNvSpPr/>
            <p:nvPr userDrawn="1"/>
          </p:nvSpPr>
          <p:spPr>
            <a:xfrm>
              <a:off x="604837" y="609600"/>
              <a:ext cx="16130588" cy="3827929"/>
            </a:xfrm>
            <a:prstGeom prst="rect">
              <a:avLst/>
            </a:prstGeom>
            <a:gradFill>
              <a:gsLst>
                <a:gs pos="9000">
                  <a:srgbClr val="00517E">
                    <a:alpha val="90000"/>
                  </a:srgbClr>
                </a:gs>
                <a:gs pos="91000">
                  <a:srgbClr val="009CDF">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3600"/>
            </a:p>
          </p:txBody>
        </p:sp>
      </p:grpSp>
      <p:sp>
        <p:nvSpPr>
          <p:cNvPr id="10" name="Title Placeholder 8">
            <a:extLst>
              <a:ext uri="{FF2B5EF4-FFF2-40B4-BE49-F238E27FC236}">
                <a16:creationId xmlns:a16="http://schemas.microsoft.com/office/drawing/2014/main" id="{0011EC1A-9F44-064E-A51B-D3559A3CABB3}"/>
              </a:ext>
            </a:extLst>
          </p:cNvPr>
          <p:cNvSpPr>
            <a:spLocks noGrp="1"/>
          </p:cNvSpPr>
          <p:nvPr>
            <p:ph type="title"/>
          </p:nvPr>
        </p:nvSpPr>
        <p:spPr>
          <a:xfrm>
            <a:off x="1192213" y="2167419"/>
            <a:ext cx="14955837" cy="1151565"/>
          </a:xfrm>
          <a:prstGeom prst="rect">
            <a:avLst/>
          </a:prstGeom>
        </p:spPr>
        <p:txBody>
          <a:bodyPr vert="horz" lIns="91440" tIns="45720" rIns="91440" bIns="45720" rtlCol="0" anchor="t">
            <a:noAutofit/>
          </a:bodyPr>
          <a:lstStyle>
            <a:lvl1pPr algn="ctr">
              <a:defRPr b="1">
                <a:solidFill>
                  <a:schemeClr val="bg1"/>
                </a:solidFill>
                <a:latin typeface="+mn-lt"/>
              </a:defRPr>
            </a:lvl1pPr>
          </a:lstStyle>
          <a:p>
            <a:r>
              <a:rPr lang="en-GB" dirty="0"/>
              <a:t>First line title</a:t>
            </a:r>
            <a:br>
              <a:rPr lang="en-GB" dirty="0"/>
            </a:br>
            <a:r>
              <a:rPr lang="en-GB" dirty="0"/>
              <a:t>Second line title</a:t>
            </a:r>
            <a:endParaRPr lang="en-AT" dirty="0"/>
          </a:p>
        </p:txBody>
      </p:sp>
    </p:spTree>
    <p:extLst>
      <p:ext uri="{BB962C8B-B14F-4D97-AF65-F5344CB8AC3E}">
        <p14:creationId xmlns:p14="http://schemas.microsoft.com/office/powerpoint/2010/main" val="1701896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Divider page">
    <p:bg>
      <p:bgPr>
        <a:gradFill flip="none" rotWithShape="1">
          <a:gsLst>
            <a:gs pos="0">
              <a:srgbClr val="00517E"/>
            </a:gs>
            <a:gs pos="100000">
              <a:srgbClr val="009CDF"/>
            </a:gs>
          </a:gsLst>
          <a:lin ang="5400000" scaled="0"/>
        </a:gradFill>
        <a:effectLst/>
      </p:bgPr>
    </p:bg>
    <p:spTree>
      <p:nvGrpSpPr>
        <p:cNvPr id="1" name=""/>
        <p:cNvGrpSpPr/>
        <p:nvPr/>
      </p:nvGrpSpPr>
      <p:grpSpPr>
        <a:xfrm>
          <a:off x="0" y="0"/>
          <a:ext cx="0" cy="0"/>
          <a:chOff x="0" y="0"/>
          <a:chExt cx="0" cy="0"/>
        </a:xfrm>
      </p:grpSpPr>
      <p:pic>
        <p:nvPicPr>
          <p:cNvPr id="2" name="Picture 1" descr="A picture containing strainer&#10;&#10;Description automatically generated">
            <a:extLst>
              <a:ext uri="{FF2B5EF4-FFF2-40B4-BE49-F238E27FC236}">
                <a16:creationId xmlns:a16="http://schemas.microsoft.com/office/drawing/2014/main" id="{1C2B3D33-2B38-9E4F-9484-CCD7544B25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908874" y="0"/>
            <a:ext cx="7442189" cy="5907876"/>
          </a:xfrm>
          <a:prstGeom prst="rect">
            <a:avLst/>
          </a:prstGeom>
        </p:spPr>
      </p:pic>
    </p:spTree>
    <p:extLst>
      <p:ext uri="{BB962C8B-B14F-4D97-AF65-F5344CB8AC3E}">
        <p14:creationId xmlns:p14="http://schemas.microsoft.com/office/powerpoint/2010/main" val="69136351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opy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sp>
        <p:nvSpPr>
          <p:cNvPr id="41" name="Shape 41"/>
          <p:cNvSpPr>
            <a:spLocks noGrp="1"/>
          </p:cNvSpPr>
          <p:nvPr>
            <p:ph type="body" sz="quarter" idx="13"/>
          </p:nvPr>
        </p:nvSpPr>
        <p:spPr>
          <a:xfrm>
            <a:off x="718581" y="2964594"/>
            <a:ext cx="3929730" cy="306879"/>
          </a:xfrm>
          <a:prstGeom prst="rect">
            <a:avLst/>
          </a:prstGeom>
        </p:spPr>
        <p:txBody>
          <a:bodyPr wrap="none" anchor="t">
            <a:spAutoFit/>
          </a:bodyPr>
          <a:lstStyle>
            <a:lvl1pPr marL="0" indent="0">
              <a:lnSpc>
                <a:spcPct val="80000"/>
              </a:lnSpc>
              <a:spcBef>
                <a:spcPts val="0"/>
              </a:spcBef>
              <a:buSzTx/>
              <a:buNone/>
              <a:defRPr sz="1700" b="1" spc="136">
                <a:solidFill>
                  <a:srgbClr val="00ACE5"/>
                </a:solidFill>
                <a:latin typeface="Effra"/>
                <a:ea typeface="Effra"/>
                <a:cs typeface="Effra"/>
                <a:sym typeface="Effra"/>
              </a:defRPr>
            </a:lvl1pPr>
          </a:lstStyle>
          <a:p>
            <a:r>
              <a:t>SUBTITLE TO GO HERE IF REQUIRED</a:t>
            </a:r>
          </a:p>
        </p:txBody>
      </p:sp>
      <p:sp>
        <p:nvSpPr>
          <p:cNvPr id="48" name="Shape 48"/>
          <p:cNvSpPr>
            <a:spLocks noGrp="1"/>
          </p:cNvSpPr>
          <p:nvPr>
            <p:ph type="sldNum" sz="quarter" idx="2"/>
          </p:nvPr>
        </p:nvSpPr>
        <p:spPr>
          <a:xfrm>
            <a:off x="16383725" y="9015975"/>
            <a:ext cx="314189" cy="318036"/>
          </a:xfrm>
          <a:prstGeom prst="rect">
            <a:avLst/>
          </a:prstGeom>
        </p:spPr>
        <p:txBody>
          <a:bodyPr/>
          <a:lstStyle/>
          <a:p>
            <a:fld id="{86CB4B4D-7CA3-9044-876B-883B54F8677D}" type="slidenum">
              <a:rPr/>
              <a:pPr/>
              <a:t>‹#›</a:t>
            </a:fld>
            <a:endParaRPr/>
          </a:p>
        </p:txBody>
      </p:sp>
      <p:pic>
        <p:nvPicPr>
          <p:cNvPr id="12" name="Picture 11"/>
          <p:cNvPicPr>
            <a:picLocks noChangeAspect="1"/>
          </p:cNvPicPr>
          <p:nvPr userDrawn="1"/>
        </p:nvPicPr>
        <p:blipFill>
          <a:blip r:embed="rId3" cstate="print"/>
          <a:stretch>
            <a:fillRect/>
          </a:stretch>
        </p:blipFill>
        <p:spPr>
          <a:xfrm>
            <a:off x="718580" y="8933179"/>
            <a:ext cx="2421541" cy="469900"/>
          </a:xfrm>
          <a:prstGeom prst="rect">
            <a:avLst/>
          </a:prstGeom>
        </p:spPr>
      </p:pic>
      <p:sp>
        <p:nvSpPr>
          <p:cNvPr id="13" name="Title 1"/>
          <p:cNvSpPr>
            <a:spLocks noGrp="1"/>
          </p:cNvSpPr>
          <p:nvPr>
            <p:ph type="ctrTitle" hasCustomPrompt="1"/>
          </p:nvPr>
        </p:nvSpPr>
        <p:spPr>
          <a:xfrm>
            <a:off x="702753" y="1657144"/>
            <a:ext cx="15066048" cy="1126062"/>
          </a:xfrm>
          <a:prstGeom prst="rect">
            <a:avLst/>
          </a:prstGeom>
        </p:spPr>
        <p:txBody>
          <a:bodyPr anchor="t" anchorCtr="0">
            <a:noAutofit/>
          </a:bodyPr>
          <a:lstStyle>
            <a:lvl1pPr algn="l">
              <a:lnSpc>
                <a:spcPct val="90000"/>
              </a:lnSpc>
              <a:defRPr sz="4200" b="1" i="0" kern="0" spc="-140" baseline="0">
                <a:solidFill>
                  <a:srgbClr val="00517B"/>
                </a:solidFill>
                <a:latin typeface="Noticia Text"/>
                <a:cs typeface="Noticia Text"/>
              </a:defRPr>
            </a:lvl1pPr>
          </a:lstStyle>
          <a:p>
            <a:r>
              <a:rPr lang="en-GB" dirty="0"/>
              <a:t>Page title to go here here on one line </a:t>
            </a:r>
            <a:br>
              <a:rPr lang="en-GB" dirty="0"/>
            </a:br>
            <a:r>
              <a:rPr lang="en-GB" dirty="0"/>
              <a:t>Second line here if required</a:t>
            </a:r>
            <a:endParaRPr lang="en-US" dirty="0"/>
          </a:p>
        </p:txBody>
      </p:sp>
      <p:cxnSp>
        <p:nvCxnSpPr>
          <p:cNvPr id="4" name="Straight Connector 3"/>
          <p:cNvCxnSpPr/>
          <p:nvPr userDrawn="1"/>
        </p:nvCxnSpPr>
        <p:spPr>
          <a:xfrm>
            <a:off x="702752" y="8662219"/>
            <a:ext cx="1607089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45" name="Shape 45"/>
          <p:cNvSpPr>
            <a:spLocks noGrp="1"/>
          </p:cNvSpPr>
          <p:nvPr>
            <p:ph type="body" sz="half" idx="16" hasCustomPrompt="1"/>
          </p:nvPr>
        </p:nvSpPr>
        <p:spPr>
          <a:xfrm>
            <a:off x="702752" y="3876012"/>
            <a:ext cx="12540967" cy="2096600"/>
          </a:xfrm>
          <a:prstGeom prst="rect">
            <a:avLst/>
          </a:prstGeom>
        </p:spPr>
        <p:txBody>
          <a:bodyPr anchor="t">
            <a:spAutoFit/>
          </a:bodyPr>
          <a:lstStyle>
            <a:lvl1pPr marL="0" indent="0">
              <a:lnSpc>
                <a:spcPct val="120000"/>
              </a:lnSpc>
              <a:spcBef>
                <a:spcPts val="0"/>
              </a:spcBef>
              <a:buSzTx/>
              <a:buNone/>
              <a:defRPr sz="2200" baseline="0">
                <a:latin typeface="Effra Light"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eros</a:t>
            </a:r>
            <a:r>
              <a:rPr lang="en-US" dirty="0"/>
              <a:t> ex, </a:t>
            </a:r>
            <a:r>
              <a:rPr lang="en-US" dirty="0" err="1"/>
              <a:t>hendrerit</a:t>
            </a:r>
            <a:r>
              <a:rPr lang="en-US" dirty="0"/>
              <a:t> </a:t>
            </a:r>
            <a:r>
              <a:rPr lang="en-US" dirty="0" err="1"/>
              <a:t>sed</a:t>
            </a:r>
            <a:r>
              <a:rPr lang="en-US" dirty="0"/>
              <a:t> </a:t>
            </a:r>
            <a:r>
              <a:rPr lang="en-US" dirty="0" err="1"/>
              <a:t>eleifend</a:t>
            </a:r>
            <a:r>
              <a:rPr lang="en-US" dirty="0"/>
              <a:t> </a:t>
            </a:r>
            <a:r>
              <a:rPr lang="en-US" dirty="0" err="1"/>
              <a:t>nec</a:t>
            </a:r>
            <a:r>
              <a:rPr lang="en-US" dirty="0"/>
              <a:t>, </a:t>
            </a:r>
            <a:r>
              <a:rPr lang="en-US" dirty="0" err="1"/>
              <a:t>lacinia</a:t>
            </a:r>
            <a:r>
              <a:rPr lang="en-US" dirty="0"/>
              <a:t> </a:t>
            </a:r>
            <a:r>
              <a:rPr lang="en-US" dirty="0" err="1"/>
              <a:t>ut</a:t>
            </a:r>
            <a:r>
              <a:rPr lang="en-US" dirty="0"/>
              <a:t> est. </a:t>
            </a:r>
            <a:r>
              <a:rPr lang="en-US" dirty="0" err="1"/>
              <a:t>Suspendisse</a:t>
            </a:r>
            <a:r>
              <a:rPr lang="en-US" dirty="0"/>
              <a:t> </a:t>
            </a:r>
            <a:r>
              <a:rPr lang="en-US" dirty="0" err="1"/>
              <a:t>efficitur</a:t>
            </a:r>
            <a:r>
              <a:rPr lang="en-US" dirty="0"/>
              <a:t> ante </a:t>
            </a:r>
            <a:r>
              <a:rPr lang="en-US" dirty="0" err="1"/>
              <a:t>eget</a:t>
            </a:r>
            <a:r>
              <a:rPr lang="en-US" dirty="0"/>
              <a:t> </a:t>
            </a:r>
            <a:r>
              <a:rPr lang="en-US" dirty="0" err="1"/>
              <a:t>consectetur</a:t>
            </a:r>
            <a:r>
              <a:rPr lang="en-US" dirty="0"/>
              <a:t> </a:t>
            </a:r>
            <a:r>
              <a:rPr lang="en-US" dirty="0" err="1"/>
              <a:t>euismod</a:t>
            </a:r>
            <a:r>
              <a:rPr lang="en-US" dirty="0"/>
              <a:t>. Integer </a:t>
            </a:r>
            <a:r>
              <a:rPr lang="en-US" dirty="0" err="1"/>
              <a:t>blandit</a:t>
            </a:r>
            <a:r>
              <a:rPr lang="en-US" dirty="0"/>
              <a:t> </a:t>
            </a:r>
            <a:r>
              <a:rPr lang="en-US" dirty="0" err="1"/>
              <a:t>nulla</a:t>
            </a:r>
            <a:r>
              <a:rPr lang="en-US" dirty="0"/>
              <a:t> libero, </a:t>
            </a:r>
            <a:r>
              <a:rPr lang="en-US" dirty="0" err="1"/>
              <a:t>quis</a:t>
            </a:r>
            <a:r>
              <a:rPr lang="en-US" dirty="0"/>
              <a:t> </a:t>
            </a:r>
            <a:r>
              <a:rPr lang="en-US" dirty="0" err="1"/>
              <a:t>feugiat</a:t>
            </a:r>
            <a:r>
              <a:rPr lang="en-US" dirty="0"/>
              <a:t> </a:t>
            </a:r>
            <a:r>
              <a:rPr lang="en-US" dirty="0" err="1"/>
              <a:t>urna</a:t>
            </a:r>
            <a:r>
              <a:rPr lang="en-US" dirty="0"/>
              <a:t> </a:t>
            </a:r>
            <a:r>
              <a:rPr lang="en-US" dirty="0" err="1"/>
              <a:t>varius</a:t>
            </a:r>
            <a:r>
              <a:rPr lang="en-US" dirty="0"/>
              <a:t> </a:t>
            </a:r>
            <a:r>
              <a:rPr lang="en-US" dirty="0" err="1"/>
              <a:t>quis</a:t>
            </a:r>
            <a:r>
              <a:rPr lang="en-US" dirty="0"/>
              <a:t>. </a:t>
            </a:r>
            <a:r>
              <a:rPr lang="en-US" dirty="0" err="1"/>
              <a:t>Aenean</a:t>
            </a:r>
            <a:r>
              <a:rPr lang="en-US" dirty="0"/>
              <a:t> </a:t>
            </a:r>
            <a:r>
              <a:rPr lang="en-US" dirty="0" err="1"/>
              <a:t>volutpat</a:t>
            </a:r>
            <a:r>
              <a:rPr lang="en-US" dirty="0"/>
              <a:t> ex ac </a:t>
            </a:r>
            <a:r>
              <a:rPr lang="en-US" dirty="0" err="1"/>
              <a:t>placerat</a:t>
            </a:r>
            <a:r>
              <a:rPr lang="en-US" dirty="0"/>
              <a:t> </a:t>
            </a:r>
            <a:r>
              <a:rPr lang="en-US" dirty="0" err="1"/>
              <a:t>porttitor</a:t>
            </a:r>
            <a:r>
              <a:rPr lang="en-US" dirty="0"/>
              <a:t>. </a:t>
            </a:r>
            <a:r>
              <a:rPr lang="en-US" dirty="0" err="1"/>
              <a:t>Sed</a:t>
            </a:r>
            <a:r>
              <a:rPr lang="en-US" dirty="0"/>
              <a:t> </a:t>
            </a:r>
            <a:r>
              <a:rPr lang="en-US" dirty="0" err="1"/>
              <a:t>quis</a:t>
            </a:r>
            <a:r>
              <a:rPr lang="en-US" dirty="0"/>
              <a:t> </a:t>
            </a:r>
            <a:r>
              <a:rPr lang="en-US" dirty="0" err="1"/>
              <a:t>ultrices</a:t>
            </a:r>
            <a:r>
              <a:rPr lang="en-US" dirty="0"/>
              <a:t> lorem, sit </a:t>
            </a:r>
            <a:r>
              <a:rPr lang="en-US" dirty="0" err="1"/>
              <a:t>amet</a:t>
            </a:r>
            <a:r>
              <a:rPr lang="en-US" dirty="0"/>
              <a:t> </a:t>
            </a:r>
            <a:r>
              <a:rPr lang="en-US" dirty="0" err="1"/>
              <a:t>placerat</a:t>
            </a:r>
            <a:r>
              <a:rPr lang="en-US" dirty="0"/>
              <a:t> ex. </a:t>
            </a:r>
            <a:r>
              <a:rPr lang="en-US" dirty="0" err="1"/>
              <a:t>Cras</a:t>
            </a:r>
            <a:r>
              <a:rPr lang="en-US" dirty="0"/>
              <a:t> </a:t>
            </a:r>
            <a:r>
              <a:rPr lang="en-US" dirty="0" err="1"/>
              <a:t>pretium</a:t>
            </a:r>
            <a:r>
              <a:rPr lang="en-US" dirty="0"/>
              <a:t>, </a:t>
            </a:r>
            <a:r>
              <a:rPr lang="en-US" dirty="0" err="1"/>
              <a:t>nunc</a:t>
            </a:r>
            <a:r>
              <a:rPr lang="en-US" dirty="0"/>
              <a:t> </a:t>
            </a:r>
            <a:r>
              <a:rPr lang="en-US" dirty="0" err="1"/>
              <a:t>nec</a:t>
            </a:r>
            <a:r>
              <a:rPr lang="en-US" dirty="0"/>
              <a:t> </a:t>
            </a:r>
            <a:r>
              <a:rPr lang="en-US" dirty="0" err="1"/>
              <a:t>porttitor</a:t>
            </a:r>
            <a:r>
              <a:rPr lang="en-US" dirty="0"/>
              <a:t> maximus, ante mi </a:t>
            </a:r>
            <a:r>
              <a:rPr lang="en-US" dirty="0" err="1"/>
              <a:t>placerat</a:t>
            </a:r>
            <a:r>
              <a:rPr lang="en-US" dirty="0"/>
              <a:t> quam, id </a:t>
            </a:r>
            <a:r>
              <a:rPr lang="en-US" dirty="0" err="1"/>
              <a:t>posuere</a:t>
            </a:r>
            <a:r>
              <a:rPr lang="en-US" dirty="0"/>
              <a:t> mi </a:t>
            </a:r>
            <a:r>
              <a:rPr lang="en-US" dirty="0" err="1"/>
              <a:t>purus</a:t>
            </a:r>
            <a:r>
              <a:rPr lang="en-US" dirty="0"/>
              <a:t> sit </a:t>
            </a:r>
            <a:r>
              <a:rPr lang="en-US" dirty="0" err="1"/>
              <a:t>amet</a:t>
            </a:r>
            <a:r>
              <a:rPr lang="en-US" dirty="0"/>
              <a:t> </a:t>
            </a:r>
            <a:r>
              <a:rPr lang="en-US" dirty="0" err="1"/>
              <a:t>metus</a:t>
            </a:r>
            <a:r>
              <a:rPr lang="en-US" dirty="0"/>
              <a:t>. </a:t>
            </a:r>
            <a:r>
              <a:rPr lang="en-US" dirty="0" err="1"/>
              <a:t>Morbi</a:t>
            </a:r>
            <a:r>
              <a:rPr lang="en-US" dirty="0"/>
              <a:t> </a:t>
            </a:r>
            <a:r>
              <a:rPr lang="en-US" dirty="0" err="1"/>
              <a:t>felis</a:t>
            </a:r>
            <a:r>
              <a:rPr lang="en-US" dirty="0"/>
              <a:t> ligula, </a:t>
            </a:r>
            <a:r>
              <a:rPr lang="en-US" dirty="0" err="1"/>
              <a:t>egestas</a:t>
            </a:r>
            <a:r>
              <a:rPr lang="en-US" dirty="0"/>
              <a:t> </a:t>
            </a:r>
            <a:r>
              <a:rPr lang="en-US" dirty="0" err="1"/>
              <a:t>quis</a:t>
            </a:r>
            <a:r>
              <a:rPr lang="en-US" dirty="0"/>
              <a:t> </a:t>
            </a:r>
            <a:r>
              <a:rPr lang="en-US" dirty="0" err="1"/>
              <a:t>urna</a:t>
            </a:r>
            <a:r>
              <a:rPr lang="en-US" dirty="0"/>
              <a:t> maximus, </a:t>
            </a:r>
            <a:r>
              <a:rPr lang="en-US" dirty="0" err="1"/>
              <a:t>feugiat</a:t>
            </a:r>
            <a:r>
              <a:rPr lang="en-US" dirty="0"/>
              <a:t> </a:t>
            </a:r>
            <a:r>
              <a:rPr lang="en-US" dirty="0" err="1"/>
              <a:t>malesuada</a:t>
            </a:r>
            <a:r>
              <a:rPr lang="en-US" dirty="0"/>
              <a:t> </a:t>
            </a:r>
            <a:r>
              <a:rPr lang="en-US" dirty="0" err="1"/>
              <a:t>elit</a:t>
            </a:r>
            <a:r>
              <a:rPr lang="en-US" dirty="0"/>
              <a:t>. </a:t>
            </a:r>
            <a:r>
              <a:rPr lang="en-US" dirty="0" err="1"/>
              <a:t>Donec</a:t>
            </a:r>
            <a:r>
              <a:rPr lang="en-US" dirty="0"/>
              <a:t> id </a:t>
            </a:r>
            <a:r>
              <a:rPr lang="en-US" dirty="0" err="1"/>
              <a:t>fermentum</a:t>
            </a:r>
            <a:r>
              <a:rPr lang="en-US" dirty="0"/>
              <a:t> </a:t>
            </a:r>
            <a:r>
              <a:rPr lang="en-US" dirty="0" err="1"/>
              <a:t>metus</a:t>
            </a:r>
            <a:r>
              <a:rPr lang="en-US" dirty="0"/>
              <a:t>.</a:t>
            </a:r>
          </a:p>
        </p:txBody>
      </p:sp>
    </p:spTree>
    <p:extLst>
      <p:ext uri="{BB962C8B-B14F-4D97-AF65-F5344CB8AC3E}">
        <p14:creationId xmlns:p14="http://schemas.microsoft.com/office/powerpoint/2010/main" val="323975937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2555-08CB-4B01-986C-DE393A6806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DD1977-7B7F-407C-901D-BC2D3A565B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9A9E29-960C-440E-9E2D-3FCAC35C5913}"/>
              </a:ext>
            </a:extLst>
          </p:cNvPr>
          <p:cNvSpPr>
            <a:spLocks noGrp="1"/>
          </p:cNvSpPr>
          <p:nvPr>
            <p:ph type="dt" sz="half" idx="10"/>
          </p:nvPr>
        </p:nvSpPr>
        <p:spPr/>
        <p:txBody>
          <a:bodyPr/>
          <a:lstStyle/>
          <a:p>
            <a:fld id="{94537338-DE76-4D18-91A4-1631D0A859CA}" type="datetimeFigureOut">
              <a:rPr lang="en-GB" smtClean="0"/>
              <a:t>24/05/2022</a:t>
            </a:fld>
            <a:endParaRPr lang="en-GB"/>
          </a:p>
        </p:txBody>
      </p:sp>
      <p:sp>
        <p:nvSpPr>
          <p:cNvPr id="5" name="Footer Placeholder 4">
            <a:extLst>
              <a:ext uri="{FF2B5EF4-FFF2-40B4-BE49-F238E27FC236}">
                <a16:creationId xmlns:a16="http://schemas.microsoft.com/office/drawing/2014/main" id="{BEDEBDCB-C0C0-45BB-9893-31A6D07E1A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3FDE04-D3DE-4FDB-9585-157774B9AC90}"/>
              </a:ext>
            </a:extLst>
          </p:cNvPr>
          <p:cNvSpPr>
            <a:spLocks noGrp="1"/>
          </p:cNvSpPr>
          <p:nvPr>
            <p:ph type="sldNum" sz="quarter" idx="12"/>
          </p:nvPr>
        </p:nvSpPr>
        <p:spPr/>
        <p:txBody>
          <a:bodyPr/>
          <a:lstStyle/>
          <a:p>
            <a:fld id="{B2BD33B1-599B-47B3-BB12-C7B435579433}" type="slidenum">
              <a:rPr lang="en-GB" smtClean="0"/>
              <a:t>‹#›</a:t>
            </a:fld>
            <a:endParaRPr lang="en-GB"/>
          </a:p>
        </p:txBody>
      </p:sp>
    </p:spTree>
    <p:extLst>
      <p:ext uri="{BB962C8B-B14F-4D97-AF65-F5344CB8AC3E}">
        <p14:creationId xmlns:p14="http://schemas.microsoft.com/office/powerpoint/2010/main" val="2586476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989900" y="2514207"/>
            <a:ext cx="15317234" cy="2127279"/>
          </a:xfrm>
        </p:spPr>
        <p:txBody>
          <a:bodyPr anchor="b"/>
          <a:lstStyle>
            <a:lvl1pPr>
              <a:lnSpc>
                <a:spcPts val="7585"/>
              </a:lnSpc>
              <a:defRPr sz="6827"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1005498" y="4679846"/>
            <a:ext cx="15311212" cy="1698987"/>
          </a:xfrm>
        </p:spPr>
        <p:txBody>
          <a:bodyPr/>
          <a:lstStyle>
            <a:lvl1pPr marL="0" indent="0">
              <a:buFont typeface="Wingdings" pitchFamily="-65" charset="2"/>
              <a:buNone/>
              <a:defRPr sz="3793">
                <a:solidFill>
                  <a:schemeClr val="accent3"/>
                </a:solidFill>
              </a:defRPr>
            </a:lvl1pPr>
          </a:lstStyle>
          <a:p>
            <a:r>
              <a:rPr lang="de-DE" noProof="0"/>
              <a:t>Master-Untertitelformat bearbeiten</a:t>
            </a:r>
            <a:endParaRPr lang="en-GB" noProof="0" dirty="0"/>
          </a:p>
        </p:txBody>
      </p:sp>
      <p:sp>
        <p:nvSpPr>
          <p:cNvPr id="5" name="Inhaltsplatzhalter 3"/>
          <p:cNvSpPr>
            <a:spLocks noGrp="1"/>
          </p:cNvSpPr>
          <p:nvPr>
            <p:ph sz="half" idx="2"/>
          </p:nvPr>
        </p:nvSpPr>
        <p:spPr>
          <a:xfrm>
            <a:off x="1005495" y="6365933"/>
            <a:ext cx="15317232" cy="2205355"/>
          </a:xfrm>
        </p:spPr>
        <p:txBody>
          <a:bodyPr/>
          <a:lstStyle>
            <a:lvl1pPr>
              <a:buNone/>
              <a:defRPr sz="3034">
                <a:solidFill>
                  <a:srgbClr val="000A10"/>
                </a:solidFill>
              </a:defRPr>
            </a:lvl1pPr>
            <a:lvl2pPr>
              <a:defRPr sz="3413">
                <a:solidFill>
                  <a:srgbClr val="000A10"/>
                </a:solidFill>
              </a:defRPr>
            </a:lvl2pPr>
            <a:lvl3pPr>
              <a:defRPr sz="3413"/>
            </a:lvl3pPr>
            <a:lvl4pPr>
              <a:defRPr sz="3413"/>
            </a:lvl4pPr>
            <a:lvl5pPr>
              <a:defRPr sz="3413"/>
            </a:lvl5pPr>
            <a:lvl6pPr>
              <a:defRPr sz="3034"/>
            </a:lvl6pPr>
            <a:lvl7pPr>
              <a:defRPr sz="3034"/>
            </a:lvl7pPr>
            <a:lvl8pPr>
              <a:defRPr sz="3034"/>
            </a:lvl8pPr>
            <a:lvl9pPr>
              <a:defRPr sz="3034"/>
            </a:lvl9pPr>
          </a:lstStyle>
          <a:p>
            <a:pPr lvl="0"/>
            <a:r>
              <a:rPr lang="de-DE" noProof="0"/>
              <a:t>Mastertextformat bearbeiten</a:t>
            </a:r>
          </a:p>
        </p:txBody>
      </p:sp>
      <p:pic>
        <p:nvPicPr>
          <p:cNvPr id="7" name="Bild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83949" y="864403"/>
            <a:ext cx="4242202" cy="1250867"/>
          </a:xfrm>
          <a:prstGeom prst="rect">
            <a:avLst/>
          </a:prstGeom>
        </p:spPr>
      </p:pic>
      <p:grpSp>
        <p:nvGrpSpPr>
          <p:cNvPr id="9" name="Gruppierung 8"/>
          <p:cNvGrpSpPr/>
          <p:nvPr userDrawn="1"/>
        </p:nvGrpSpPr>
        <p:grpSpPr>
          <a:xfrm>
            <a:off x="8123922" y="8918990"/>
            <a:ext cx="8460747" cy="865286"/>
            <a:chOff x="3435423" y="6319903"/>
            <a:chExt cx="5385049" cy="550749"/>
          </a:xfrm>
        </p:grpSpPr>
        <p:grpSp>
          <p:nvGrpSpPr>
            <p:cNvPr id="10" name="Gruppierung 9"/>
            <p:cNvGrpSpPr/>
            <p:nvPr userDrawn="1"/>
          </p:nvGrpSpPr>
          <p:grpSpPr>
            <a:xfrm>
              <a:off x="5762625" y="6553928"/>
              <a:ext cx="3057847" cy="316724"/>
              <a:chOff x="5762625" y="6553928"/>
              <a:chExt cx="3057847" cy="316724"/>
            </a:xfrm>
          </p:grpSpPr>
          <p:cxnSp>
            <p:nvCxnSpPr>
              <p:cNvPr id="25" name="Gerade Verbindung 24"/>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6" name="Rechteck 35"/>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1" name="Gruppierung 10"/>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489059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Image">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989900" y="7040150"/>
            <a:ext cx="15317234" cy="870629"/>
          </a:xfrm>
        </p:spPr>
        <p:txBody>
          <a:bodyPr anchor="b"/>
          <a:lstStyle>
            <a:lvl1pPr>
              <a:lnSpc>
                <a:spcPts val="7585"/>
              </a:lnSpc>
              <a:defRPr sz="512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1005498" y="7949141"/>
            <a:ext cx="15311212" cy="1139234"/>
          </a:xfrm>
        </p:spPr>
        <p:txBody>
          <a:bodyPr/>
          <a:lstStyle>
            <a:lvl1pPr marL="0" indent="0">
              <a:buFont typeface="Wingdings" pitchFamily="-65" charset="2"/>
              <a:buNone/>
              <a:defRPr sz="3793">
                <a:solidFill>
                  <a:schemeClr val="accent3"/>
                </a:solidFill>
              </a:defRPr>
            </a:lvl1pPr>
          </a:lstStyle>
          <a:p>
            <a:r>
              <a:rPr lang="de-DE" noProof="0"/>
              <a:t>Master-Untertitelformat bearbeiten</a:t>
            </a:r>
            <a:endParaRPr lang="en-GB" noProof="0" dirty="0"/>
          </a:p>
        </p:txBody>
      </p:sp>
      <p:sp>
        <p:nvSpPr>
          <p:cNvPr id="19" name="Bildplatzhalter 18"/>
          <p:cNvSpPr>
            <a:spLocks noGrp="1"/>
          </p:cNvSpPr>
          <p:nvPr>
            <p:ph type="pic" sz="quarter" idx="13"/>
          </p:nvPr>
        </p:nvSpPr>
        <p:spPr bwMode="auto">
          <a:xfrm>
            <a:off x="1011520" y="2722282"/>
            <a:ext cx="15330976" cy="4264956"/>
          </a:xfrm>
          <a:custGeom>
            <a:avLst/>
            <a:gdLst>
              <a:gd name="connsiteX0" fmla="*/ 0 w 8084447"/>
              <a:gd name="connsiteY0" fmla="*/ 0 h 2249098"/>
              <a:gd name="connsiteX1" fmla="*/ 8083969 w 8084447"/>
              <a:gd name="connsiteY1" fmla="*/ 0 h 2249098"/>
              <a:gd name="connsiteX2" fmla="*/ 8084277 w 8084447"/>
              <a:gd name="connsiteY2" fmla="*/ 352027 h 2249098"/>
              <a:gd name="connsiteX3" fmla="*/ 8083685 w 8084447"/>
              <a:gd name="connsiteY3" fmla="*/ 1586625 h 2249098"/>
              <a:gd name="connsiteX4" fmla="*/ 7426138 w 8084447"/>
              <a:gd name="connsiteY4" fmla="*/ 2249098 h 2249098"/>
              <a:gd name="connsiteX5" fmla="*/ 0 w 8084447"/>
              <a:gd name="connsiteY5" fmla="*/ 2245923 h 224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4447" h="2249098">
                <a:moveTo>
                  <a:pt x="0" y="0"/>
                </a:moveTo>
                <a:lnTo>
                  <a:pt x="8083969" y="0"/>
                </a:lnTo>
                <a:lnTo>
                  <a:pt x="8084277" y="352027"/>
                </a:lnTo>
                <a:cubicBezTo>
                  <a:pt x="8084578" y="798937"/>
                  <a:pt x="8084538" y="1221624"/>
                  <a:pt x="8083685" y="1586625"/>
                </a:cubicBezTo>
                <a:lnTo>
                  <a:pt x="7426138" y="2249098"/>
                </a:lnTo>
                <a:lnTo>
                  <a:pt x="0" y="224592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pic>
        <p:nvPicPr>
          <p:cNvPr id="7" name="Bild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83949" y="864403"/>
            <a:ext cx="4242202" cy="1250867"/>
          </a:xfrm>
          <a:prstGeom prst="rect">
            <a:avLst/>
          </a:prstGeom>
        </p:spPr>
      </p:pic>
      <p:grpSp>
        <p:nvGrpSpPr>
          <p:cNvPr id="9" name="Gruppierung 8"/>
          <p:cNvGrpSpPr/>
          <p:nvPr userDrawn="1"/>
        </p:nvGrpSpPr>
        <p:grpSpPr>
          <a:xfrm>
            <a:off x="8123922" y="8918990"/>
            <a:ext cx="8460747" cy="865286"/>
            <a:chOff x="3435423" y="6319903"/>
            <a:chExt cx="5385049" cy="550749"/>
          </a:xfrm>
        </p:grpSpPr>
        <p:grpSp>
          <p:nvGrpSpPr>
            <p:cNvPr id="10" name="Gruppierung 9"/>
            <p:cNvGrpSpPr/>
            <p:nvPr userDrawn="1"/>
          </p:nvGrpSpPr>
          <p:grpSpPr>
            <a:xfrm>
              <a:off x="5762625" y="6553928"/>
              <a:ext cx="3057847" cy="316724"/>
              <a:chOff x="5762625" y="6553928"/>
              <a:chExt cx="3057847" cy="316724"/>
            </a:xfrm>
          </p:grpSpPr>
          <p:cxnSp>
            <p:nvCxnSpPr>
              <p:cNvPr id="26" name="Gerade Verbindung 25"/>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6" name="Gerade Verbindung 35"/>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7" name="Rechteck 36"/>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1" name="Gruppierung 10"/>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3157403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apiteltrenner">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989900" y="2457602"/>
            <a:ext cx="15317234" cy="1548836"/>
          </a:xfrm>
        </p:spPr>
        <p:txBody>
          <a:bodyPr anchor="b"/>
          <a:lstStyle>
            <a:lvl1pPr>
              <a:lnSpc>
                <a:spcPts val="7585"/>
              </a:lnSpc>
              <a:defRPr sz="512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1005498" y="4044800"/>
            <a:ext cx="15311212" cy="1698987"/>
          </a:xfrm>
        </p:spPr>
        <p:txBody>
          <a:bodyPr/>
          <a:lstStyle>
            <a:lvl1pPr marL="0" indent="0">
              <a:buFont typeface="Wingdings" pitchFamily="-65" charset="2"/>
              <a:buNone/>
              <a:defRPr sz="3793">
                <a:solidFill>
                  <a:schemeClr val="accent3"/>
                </a:solidFill>
              </a:defRPr>
            </a:lvl1pPr>
          </a:lstStyle>
          <a:p>
            <a:r>
              <a:rPr lang="de-DE" noProof="0"/>
              <a:t>Master-Untertitelformat bearbeiten</a:t>
            </a:r>
            <a:endParaRPr lang="en-GB" noProof="0" dirty="0"/>
          </a:p>
        </p:txBody>
      </p:sp>
      <p:pic>
        <p:nvPicPr>
          <p:cNvPr id="6" name="Bild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83949" y="864403"/>
            <a:ext cx="4242202" cy="1250867"/>
          </a:xfrm>
          <a:prstGeom prst="rect">
            <a:avLst/>
          </a:prstGeom>
        </p:spPr>
      </p:pic>
      <p:grpSp>
        <p:nvGrpSpPr>
          <p:cNvPr id="7" name="Gruppierung 6"/>
          <p:cNvGrpSpPr/>
          <p:nvPr userDrawn="1"/>
        </p:nvGrpSpPr>
        <p:grpSpPr>
          <a:xfrm>
            <a:off x="6894947" y="7283356"/>
            <a:ext cx="10445317" cy="2470245"/>
            <a:chOff x="3635896" y="5555331"/>
            <a:chExt cx="5508104" cy="1302668"/>
          </a:xfrm>
        </p:grpSpPr>
        <p:sp>
          <p:nvSpPr>
            <p:cNvPr id="8" name="Parallelogramm 7"/>
            <p:cNvSpPr/>
            <p:nvPr/>
          </p:nvSpPr>
          <p:spPr bwMode="auto">
            <a:xfrm>
              <a:off x="4957911" y="5558506"/>
              <a:ext cx="2483505" cy="1299493"/>
            </a:xfrm>
            <a:prstGeom prst="parallelogram">
              <a:avLst>
                <a:gd name="adj" fmla="val 99957"/>
              </a:avLst>
            </a:prstGeom>
            <a:gradFill>
              <a:gsLst>
                <a:gs pos="0">
                  <a:srgbClr val="3A9EAA"/>
                </a:gs>
                <a:gs pos="100000">
                  <a:srgbClr val="3D759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9" name="Freihandform 8"/>
            <p:cNvSpPr/>
            <p:nvPr/>
          </p:nvSpPr>
          <p:spPr bwMode="auto">
            <a:xfrm>
              <a:off x="8348187" y="6061844"/>
              <a:ext cx="795813" cy="796155"/>
            </a:xfrm>
            <a:custGeom>
              <a:avLst/>
              <a:gdLst>
                <a:gd name="connsiteX0" fmla="*/ 718073 w 718073"/>
                <a:gd name="connsiteY0" fmla="*/ 0 h 718382"/>
                <a:gd name="connsiteX1" fmla="*/ 718073 w 718073"/>
                <a:gd name="connsiteY1" fmla="*/ 718382 h 718382"/>
                <a:gd name="connsiteX2" fmla="*/ 0 w 718073"/>
                <a:gd name="connsiteY2" fmla="*/ 718382 h 718382"/>
              </a:gdLst>
              <a:ahLst/>
              <a:cxnLst>
                <a:cxn ang="0">
                  <a:pos x="connsiteX0" y="connsiteY0"/>
                </a:cxn>
                <a:cxn ang="0">
                  <a:pos x="connsiteX1" y="connsiteY1"/>
                </a:cxn>
                <a:cxn ang="0">
                  <a:pos x="connsiteX2" y="connsiteY2"/>
                </a:cxn>
              </a:cxnLst>
              <a:rect l="l" t="t" r="r" b="b"/>
              <a:pathLst>
                <a:path w="718073" h="718382">
                  <a:moveTo>
                    <a:pt x="718073" y="0"/>
                  </a:moveTo>
                  <a:lnTo>
                    <a:pt x="718073" y="718382"/>
                  </a:lnTo>
                  <a:lnTo>
                    <a:pt x="0" y="718382"/>
                  </a:lnTo>
                  <a:close/>
                </a:path>
              </a:pathLst>
            </a:custGeom>
            <a:solidFill>
              <a:srgbClr val="3D75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nvGrpSpPr>
            <p:cNvPr id="11" name="Gruppierung 10"/>
            <p:cNvGrpSpPr/>
            <p:nvPr/>
          </p:nvGrpSpPr>
          <p:grpSpPr>
            <a:xfrm>
              <a:off x="3635896" y="5555331"/>
              <a:ext cx="2170426" cy="299369"/>
              <a:chOff x="3635896" y="5555331"/>
              <a:chExt cx="2170426" cy="299369"/>
            </a:xfrm>
          </p:grpSpPr>
          <p:sp>
            <p:nvSpPr>
              <p:cNvPr id="16" name="Parallelogramm 15"/>
              <p:cNvSpPr/>
              <p:nvPr/>
            </p:nvSpPr>
            <p:spPr bwMode="auto">
              <a:xfrm>
                <a:off x="363589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p:nvSpPr>
            <p:spPr bwMode="auto">
              <a:xfrm>
                <a:off x="400248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p:nvSpPr>
            <p:spPr bwMode="auto">
              <a:xfrm>
                <a:off x="436906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p:nvSpPr>
            <p:spPr bwMode="auto">
              <a:xfrm>
                <a:off x="473565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p:nvSpPr>
            <p:spPr bwMode="auto">
              <a:xfrm>
                <a:off x="510223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p:nvSpPr>
            <p:spPr bwMode="auto">
              <a:xfrm>
                <a:off x="5468819"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2" name="Gruppierung 11"/>
            <p:cNvGrpSpPr/>
            <p:nvPr/>
          </p:nvGrpSpPr>
          <p:grpSpPr>
            <a:xfrm>
              <a:off x="6732240" y="6061844"/>
              <a:ext cx="2045210" cy="592328"/>
              <a:chOff x="6709616" y="6061844"/>
              <a:chExt cx="2045210" cy="592328"/>
            </a:xfrm>
          </p:grpSpPr>
          <p:sp>
            <p:nvSpPr>
              <p:cNvPr id="13" name="Parallelogramm 12"/>
              <p:cNvSpPr/>
              <p:nvPr/>
            </p:nvSpPr>
            <p:spPr bwMode="auto">
              <a:xfrm>
                <a:off x="6709616"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p:nvSpPr>
            <p:spPr bwMode="auto">
              <a:xfrm>
                <a:off x="74131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p:nvSpPr>
            <p:spPr bwMode="auto">
              <a:xfrm>
                <a:off x="81243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177629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8" name="Inhaltsplatzhalter 17"/>
          <p:cNvSpPr>
            <a:spLocks noGrp="1"/>
          </p:cNvSpPr>
          <p:nvPr>
            <p:ph sz="quarter" idx="12"/>
          </p:nvPr>
        </p:nvSpPr>
        <p:spPr>
          <a:xfrm>
            <a:off x="1005495" y="2282378"/>
            <a:ext cx="15332896" cy="6281232"/>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3" name="Titel 2"/>
          <p:cNvSpPr>
            <a:spLocks noGrp="1"/>
          </p:cNvSpPr>
          <p:nvPr>
            <p:ph type="title"/>
          </p:nvPr>
        </p:nvSpPr>
        <p:spPr>
          <a:xfrm>
            <a:off x="1005495" y="507249"/>
            <a:ext cx="11897770" cy="1365486"/>
          </a:xfrm>
        </p:spPr>
        <p:txBody>
          <a:bodyPr/>
          <a:lstStyle/>
          <a:p>
            <a:r>
              <a:rPr lang="de-DE" noProof="0"/>
              <a:t>Mastertitelformat bearbeiten</a:t>
            </a:r>
            <a:endParaRPr lang="en-GB" noProof="0" dirty="0"/>
          </a:p>
        </p:txBody>
      </p:sp>
      <p:sp>
        <p:nvSpPr>
          <p:cNvPr id="6" name="Rectangle 47"/>
          <p:cNvSpPr>
            <a:spLocks noGrp="1" noChangeArrowheads="1"/>
          </p:cNvSpPr>
          <p:nvPr>
            <p:ph type="sldNum" sz="quarter" idx="4"/>
          </p:nvPr>
        </p:nvSpPr>
        <p:spPr bwMode="auto">
          <a:xfrm>
            <a:off x="12869730" y="8924795"/>
            <a:ext cx="3459020" cy="32337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707">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a:t>
            </a:fld>
            <a:endParaRPr lang="en-GB" noProof="0"/>
          </a:p>
        </p:txBody>
      </p:sp>
      <p:sp>
        <p:nvSpPr>
          <p:cNvPr id="7" name="Rectangle 51"/>
          <p:cNvSpPr>
            <a:spLocks noGrp="1" noChangeArrowheads="1"/>
          </p:cNvSpPr>
          <p:nvPr>
            <p:ph type="dt" sz="half" idx="2"/>
          </p:nvPr>
        </p:nvSpPr>
        <p:spPr bwMode="auto">
          <a:xfrm>
            <a:off x="1002098" y="8921812"/>
            <a:ext cx="3612555" cy="3245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707">
                <a:solidFill>
                  <a:schemeClr val="accent2"/>
                </a:solidFill>
                <a:latin typeface="Arial" pitchFamily="34" charset="0"/>
                <a:ea typeface="ＭＳ Ｐゴシック" pitchFamily="34" charset="-128"/>
                <a:cs typeface="+mn-cs"/>
              </a:defRPr>
            </a:lvl1pPr>
          </a:lstStyle>
          <a:p>
            <a:pPr>
              <a:defRPr/>
            </a:pPr>
            <a:endParaRPr lang="en-GB" noProof="0"/>
          </a:p>
        </p:txBody>
      </p:sp>
    </p:spTree>
    <p:extLst>
      <p:ext uri="{BB962C8B-B14F-4D97-AF65-F5344CB8AC3E}">
        <p14:creationId xmlns:p14="http://schemas.microsoft.com/office/powerpoint/2010/main" val="30084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Subtitel Frei">
    <p:spTree>
      <p:nvGrpSpPr>
        <p:cNvPr id="1" name=""/>
        <p:cNvGrpSpPr/>
        <p:nvPr/>
      </p:nvGrpSpPr>
      <p:grpSpPr>
        <a:xfrm>
          <a:off x="0" y="0"/>
          <a:ext cx="0" cy="0"/>
          <a:chOff x="0" y="0"/>
          <a:chExt cx="0" cy="0"/>
        </a:xfrm>
      </p:grpSpPr>
      <p:sp>
        <p:nvSpPr>
          <p:cNvPr id="7" name="Untertitel 2"/>
          <p:cNvSpPr>
            <a:spLocks noGrp="1"/>
          </p:cNvSpPr>
          <p:nvPr>
            <p:ph type="subTitle" idx="1"/>
          </p:nvPr>
        </p:nvSpPr>
        <p:spPr>
          <a:xfrm>
            <a:off x="1005498" y="2253934"/>
            <a:ext cx="15323253" cy="413515"/>
          </a:xfrm>
        </p:spPr>
        <p:txBody>
          <a:bodyPr/>
          <a:lstStyle>
            <a:lvl1pPr marL="0" indent="0" algn="l">
              <a:buNone/>
              <a:defRPr>
                <a:solidFill>
                  <a:schemeClr val="accent2"/>
                </a:solidFill>
              </a:defRPr>
            </a:lvl1pPr>
            <a:lvl2pPr marL="866952" indent="0" algn="ctr">
              <a:buNone/>
              <a:defRPr/>
            </a:lvl2pPr>
            <a:lvl3pPr marL="1733904" indent="0" algn="ctr">
              <a:buNone/>
              <a:defRPr/>
            </a:lvl3pPr>
            <a:lvl4pPr marL="2600854" indent="0" algn="ctr">
              <a:buNone/>
              <a:defRPr/>
            </a:lvl4pPr>
            <a:lvl5pPr marL="3467806" indent="0" algn="ctr">
              <a:buNone/>
              <a:defRPr/>
            </a:lvl5pPr>
            <a:lvl6pPr marL="4334758" indent="0" algn="ctr">
              <a:buNone/>
              <a:defRPr/>
            </a:lvl6pPr>
            <a:lvl7pPr marL="5201709" indent="0" algn="ctr">
              <a:buNone/>
              <a:defRPr/>
            </a:lvl7pPr>
            <a:lvl8pPr marL="6068660" indent="0" algn="ctr">
              <a:buNone/>
              <a:defRPr/>
            </a:lvl8pPr>
            <a:lvl9pPr marL="6935611" indent="0" algn="ctr">
              <a:buNone/>
              <a:defRPr/>
            </a:lvl9pPr>
          </a:lstStyle>
          <a:p>
            <a:r>
              <a:rPr lang="de-DE" noProof="0"/>
              <a:t>Master-Untertitelformat bearbeiten</a:t>
            </a:r>
            <a:endParaRPr lang="en-GB" noProof="0" dirty="0"/>
          </a:p>
        </p:txBody>
      </p:sp>
      <p:sp>
        <p:nvSpPr>
          <p:cNvPr id="3" name="Titel 2"/>
          <p:cNvSpPr>
            <a:spLocks noGrp="1"/>
          </p:cNvSpPr>
          <p:nvPr>
            <p:ph type="title"/>
          </p:nvPr>
        </p:nvSpPr>
        <p:spPr/>
        <p:txBody>
          <a:bodyPr/>
          <a:lstStyle/>
          <a:p>
            <a:r>
              <a:rPr lang="de-DE" noProof="0"/>
              <a:t>Mastertitelformat bearbeiten</a:t>
            </a:r>
            <a:endParaRPr lang="en-GB" noProof="0" dirty="0"/>
          </a:p>
        </p:txBody>
      </p:sp>
      <p:sp>
        <p:nvSpPr>
          <p:cNvPr id="8" name="Inhaltsplatzhalter 17"/>
          <p:cNvSpPr>
            <a:spLocks noGrp="1"/>
          </p:cNvSpPr>
          <p:nvPr>
            <p:ph sz="quarter" idx="12"/>
          </p:nvPr>
        </p:nvSpPr>
        <p:spPr>
          <a:xfrm>
            <a:off x="1005495" y="2778301"/>
            <a:ext cx="15332896" cy="578531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9" name="Rectangle 47"/>
          <p:cNvSpPr>
            <a:spLocks noGrp="1" noChangeArrowheads="1"/>
          </p:cNvSpPr>
          <p:nvPr>
            <p:ph type="sldNum" sz="quarter" idx="4"/>
          </p:nvPr>
        </p:nvSpPr>
        <p:spPr bwMode="auto">
          <a:xfrm>
            <a:off x="12869730" y="8924795"/>
            <a:ext cx="3459020" cy="32337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707">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a:t>
            </a:fld>
            <a:endParaRPr lang="en-GB" noProof="0"/>
          </a:p>
        </p:txBody>
      </p:sp>
      <p:sp>
        <p:nvSpPr>
          <p:cNvPr id="10" name="Rectangle 51"/>
          <p:cNvSpPr>
            <a:spLocks noGrp="1" noChangeArrowheads="1"/>
          </p:cNvSpPr>
          <p:nvPr>
            <p:ph type="dt" sz="half" idx="2"/>
          </p:nvPr>
        </p:nvSpPr>
        <p:spPr bwMode="auto">
          <a:xfrm>
            <a:off x="1002098" y="8921812"/>
            <a:ext cx="3612555" cy="3245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707">
                <a:solidFill>
                  <a:schemeClr val="accent2"/>
                </a:solidFill>
                <a:latin typeface="Arial" pitchFamily="34" charset="0"/>
                <a:ea typeface="ＭＳ Ｐゴシック" pitchFamily="34" charset="-128"/>
                <a:cs typeface="+mn-cs"/>
              </a:defRPr>
            </a:lvl1pPr>
          </a:lstStyle>
          <a:p>
            <a:pPr>
              <a:defRPr/>
            </a:pPr>
            <a:endParaRPr lang="en-GB" noProof="0"/>
          </a:p>
        </p:txBody>
      </p:sp>
    </p:spTree>
    <p:extLst>
      <p:ext uri="{BB962C8B-B14F-4D97-AF65-F5344CB8AC3E}">
        <p14:creationId xmlns:p14="http://schemas.microsoft.com/office/powerpoint/2010/main" val="38112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05494" y="2282378"/>
            <a:ext cx="7508094" cy="6281232"/>
          </a:xfrm>
        </p:spPr>
        <p:txBody>
          <a:bodyPr/>
          <a:lstStyle>
            <a:lvl1pPr>
              <a:buClr>
                <a:schemeClr val="tx1"/>
              </a:buClr>
              <a:defRPr sz="3034">
                <a:solidFill>
                  <a:srgbClr val="000C20"/>
                </a:solidFill>
              </a:defRPr>
            </a:lvl1pPr>
            <a:lvl2pPr>
              <a:buClr>
                <a:schemeClr val="accent3"/>
              </a:buClr>
              <a:defRPr sz="3034"/>
            </a:lvl2pPr>
            <a:lvl3pPr>
              <a:buClr>
                <a:schemeClr val="accent3"/>
              </a:buClr>
              <a:defRPr sz="3034"/>
            </a:lvl3pPr>
            <a:lvl4pPr>
              <a:buClr>
                <a:schemeClr val="tx1"/>
              </a:buClr>
              <a:defRPr sz="3034"/>
            </a:lvl4pPr>
            <a:lvl5pPr>
              <a:buClr>
                <a:schemeClr val="tx1"/>
              </a:buClr>
              <a:defRPr sz="3034"/>
            </a:lvl5pPr>
            <a:lvl6pPr>
              <a:defRPr sz="3413"/>
            </a:lvl6pPr>
            <a:lvl7pPr>
              <a:defRPr sz="3413"/>
            </a:lvl7pPr>
            <a:lvl8pPr>
              <a:defRPr sz="3413"/>
            </a:lvl8pPr>
            <a:lvl9pPr>
              <a:defRPr sz="3413"/>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Rectangle 47"/>
          <p:cNvSpPr>
            <a:spLocks noGrp="1" noChangeArrowheads="1"/>
          </p:cNvSpPr>
          <p:nvPr>
            <p:ph type="sldNum" sz="quarter" idx="10"/>
          </p:nvPr>
        </p:nvSpPr>
        <p:spPr/>
        <p:txBody>
          <a:bodyPr/>
          <a:lstStyle>
            <a:lvl1pPr>
              <a:defRPr/>
            </a:lvl1pPr>
          </a:lstStyle>
          <a:p>
            <a:pPr>
              <a:defRPr/>
            </a:pPr>
            <a:fld id="{1167F6EC-59F6-4747-AD02-8B2929E149E7}" type="slidenum">
              <a:rPr lang="en-GB" noProof="0" smtClean="0"/>
              <a:pPr>
                <a:defRPr/>
              </a:pPr>
              <a:t>‹#›</a:t>
            </a:fld>
            <a:endParaRPr lang="en-GB" sz="2655" noProof="0"/>
          </a:p>
        </p:txBody>
      </p:sp>
      <p:sp>
        <p:nvSpPr>
          <p:cNvPr id="6" name="Rectangle 51"/>
          <p:cNvSpPr>
            <a:spLocks noGrp="1" noChangeArrowheads="1"/>
          </p:cNvSpPr>
          <p:nvPr>
            <p:ph type="dt" sz="half" idx="11"/>
          </p:nvPr>
        </p:nvSpPr>
        <p:spPr/>
        <p:txBody>
          <a:bodyPr/>
          <a:lstStyle>
            <a:lvl1pPr>
              <a:defRPr/>
            </a:lvl1pPr>
          </a:lstStyle>
          <a:p>
            <a:pPr>
              <a:defRPr/>
            </a:pPr>
            <a:endParaRPr lang="en-GB" sz="2655" noProof="0"/>
          </a:p>
        </p:txBody>
      </p:sp>
      <p:sp>
        <p:nvSpPr>
          <p:cNvPr id="14" name="Bildplatzhalter 13"/>
          <p:cNvSpPr>
            <a:spLocks noGrp="1"/>
          </p:cNvSpPr>
          <p:nvPr>
            <p:ph type="pic" sz="quarter" idx="12"/>
          </p:nvPr>
        </p:nvSpPr>
        <p:spPr bwMode="auto">
          <a:xfrm>
            <a:off x="8806687" y="2278897"/>
            <a:ext cx="7537475" cy="6284713"/>
          </a:xfrm>
          <a:custGeom>
            <a:avLst/>
            <a:gdLst>
              <a:gd name="connsiteX0" fmla="*/ 0 w 3974719"/>
              <a:gd name="connsiteY0" fmla="*/ 0 h 3314204"/>
              <a:gd name="connsiteX1" fmla="*/ 3974719 w 3974719"/>
              <a:gd name="connsiteY1" fmla="*/ 0 h 3314204"/>
              <a:gd name="connsiteX2" fmla="*/ 3973079 w 3974719"/>
              <a:gd name="connsiteY2" fmla="*/ 2650893 h 3314204"/>
              <a:gd name="connsiteX3" fmla="*/ 3315532 w 3974719"/>
              <a:gd name="connsiteY3" fmla="*/ 3314204 h 3314204"/>
              <a:gd name="connsiteX4" fmla="*/ 0 w 3974719"/>
              <a:gd name="connsiteY4" fmla="*/ 3312785 h 33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719" h="3314204">
                <a:moveTo>
                  <a:pt x="0" y="0"/>
                </a:moveTo>
                <a:lnTo>
                  <a:pt x="3974719" y="0"/>
                </a:lnTo>
                <a:lnTo>
                  <a:pt x="3973079" y="2650893"/>
                </a:lnTo>
                <a:lnTo>
                  <a:pt x="3315532" y="3314204"/>
                </a:lnTo>
                <a:lnTo>
                  <a:pt x="0" y="331278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sp>
        <p:nvSpPr>
          <p:cNvPr id="7" name="Titel 2"/>
          <p:cNvSpPr>
            <a:spLocks noGrp="1"/>
          </p:cNvSpPr>
          <p:nvPr>
            <p:ph type="title"/>
          </p:nvPr>
        </p:nvSpPr>
        <p:spPr>
          <a:xfrm>
            <a:off x="1005495" y="643796"/>
            <a:ext cx="11897770" cy="1228937"/>
          </a:xfrm>
        </p:spPr>
        <p:txBody>
          <a:bodyPr/>
          <a:lstStyle/>
          <a:p>
            <a:r>
              <a:rPr lang="de-DE" noProof="0"/>
              <a:t>Mastertitelformat bearbeiten</a:t>
            </a:r>
            <a:endParaRPr lang="en-GB" noProof="0" dirty="0"/>
          </a:p>
        </p:txBody>
      </p:sp>
    </p:spTree>
    <p:extLst>
      <p:ext uri="{BB962C8B-B14F-4D97-AF65-F5344CB8AC3E}">
        <p14:creationId xmlns:p14="http://schemas.microsoft.com/office/powerpoint/2010/main" val="588275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zwei Spalte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05494" y="2282378"/>
            <a:ext cx="7508094" cy="6281232"/>
          </a:xfrm>
        </p:spPr>
        <p:txBody>
          <a:bodyPr/>
          <a:lstStyle>
            <a:lvl1pPr>
              <a:buClr>
                <a:schemeClr val="tx1"/>
              </a:buClr>
              <a:defRPr sz="3034">
                <a:solidFill>
                  <a:srgbClr val="000C20"/>
                </a:solidFill>
              </a:defRPr>
            </a:lvl1pPr>
            <a:lvl2pPr>
              <a:buClr>
                <a:schemeClr val="accent3"/>
              </a:buClr>
              <a:defRPr sz="3034"/>
            </a:lvl2pPr>
            <a:lvl3pPr>
              <a:buClr>
                <a:schemeClr val="accent3"/>
              </a:buClr>
              <a:defRPr sz="3034"/>
            </a:lvl3pPr>
            <a:lvl4pPr>
              <a:buClr>
                <a:schemeClr val="tx1"/>
              </a:buClr>
              <a:defRPr sz="3034"/>
            </a:lvl4pPr>
            <a:lvl5pPr>
              <a:buClr>
                <a:schemeClr val="tx1"/>
              </a:buClr>
              <a:defRPr sz="3034"/>
            </a:lvl5pPr>
            <a:lvl6pPr>
              <a:defRPr sz="3413"/>
            </a:lvl6pPr>
            <a:lvl7pPr>
              <a:defRPr sz="3413"/>
            </a:lvl7pPr>
            <a:lvl8pPr>
              <a:defRPr sz="3413"/>
            </a:lvl8pPr>
            <a:lvl9pPr>
              <a:defRPr sz="3413"/>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Rectangle 47"/>
          <p:cNvSpPr>
            <a:spLocks noGrp="1" noChangeArrowheads="1"/>
          </p:cNvSpPr>
          <p:nvPr>
            <p:ph type="sldNum" sz="quarter" idx="10"/>
          </p:nvPr>
        </p:nvSpPr>
        <p:spPr/>
        <p:txBody>
          <a:bodyPr/>
          <a:lstStyle>
            <a:lvl1pPr>
              <a:defRPr/>
            </a:lvl1pPr>
          </a:lstStyle>
          <a:p>
            <a:pPr>
              <a:defRPr/>
            </a:pPr>
            <a:fld id="{1167F6EC-59F6-4747-AD02-8B2929E149E7}" type="slidenum">
              <a:rPr lang="en-GB" noProof="0" smtClean="0"/>
              <a:pPr>
                <a:defRPr/>
              </a:pPr>
              <a:t>‹#›</a:t>
            </a:fld>
            <a:endParaRPr lang="en-GB" sz="2655" noProof="0"/>
          </a:p>
        </p:txBody>
      </p:sp>
      <p:sp>
        <p:nvSpPr>
          <p:cNvPr id="6" name="Rectangle 51"/>
          <p:cNvSpPr>
            <a:spLocks noGrp="1" noChangeArrowheads="1"/>
          </p:cNvSpPr>
          <p:nvPr>
            <p:ph type="dt" sz="half" idx="11"/>
          </p:nvPr>
        </p:nvSpPr>
        <p:spPr/>
        <p:txBody>
          <a:bodyPr/>
          <a:lstStyle>
            <a:lvl1pPr>
              <a:defRPr/>
            </a:lvl1pPr>
          </a:lstStyle>
          <a:p>
            <a:pPr>
              <a:defRPr/>
            </a:pPr>
            <a:endParaRPr lang="en-GB" sz="2655" noProof="0"/>
          </a:p>
        </p:txBody>
      </p:sp>
      <p:sp>
        <p:nvSpPr>
          <p:cNvPr id="7" name="Titel 2"/>
          <p:cNvSpPr>
            <a:spLocks noGrp="1"/>
          </p:cNvSpPr>
          <p:nvPr>
            <p:ph type="title"/>
          </p:nvPr>
        </p:nvSpPr>
        <p:spPr>
          <a:xfrm>
            <a:off x="1005495" y="643796"/>
            <a:ext cx="11897770" cy="1228937"/>
          </a:xfrm>
        </p:spPr>
        <p:txBody>
          <a:bodyPr/>
          <a:lstStyle/>
          <a:p>
            <a:r>
              <a:rPr lang="de-DE" noProof="0"/>
              <a:t>Mastertitelformat bearbeiten</a:t>
            </a:r>
            <a:endParaRPr lang="en-GB" noProof="0" dirty="0"/>
          </a:p>
        </p:txBody>
      </p:sp>
      <p:sp>
        <p:nvSpPr>
          <p:cNvPr id="9" name="Inhaltsplatzhalter 2"/>
          <p:cNvSpPr>
            <a:spLocks noGrp="1"/>
          </p:cNvSpPr>
          <p:nvPr>
            <p:ph sz="half" idx="13"/>
          </p:nvPr>
        </p:nvSpPr>
        <p:spPr>
          <a:xfrm>
            <a:off x="8806685" y="2282378"/>
            <a:ext cx="7510398" cy="6281232"/>
          </a:xfrm>
        </p:spPr>
        <p:txBody>
          <a:bodyPr/>
          <a:lstStyle>
            <a:lvl1pPr>
              <a:buClr>
                <a:schemeClr val="tx1"/>
              </a:buClr>
              <a:defRPr sz="3034">
                <a:solidFill>
                  <a:srgbClr val="000C20"/>
                </a:solidFill>
              </a:defRPr>
            </a:lvl1pPr>
            <a:lvl2pPr>
              <a:buClr>
                <a:schemeClr val="accent3"/>
              </a:buClr>
              <a:defRPr sz="3034"/>
            </a:lvl2pPr>
            <a:lvl3pPr>
              <a:buClr>
                <a:schemeClr val="accent3"/>
              </a:buClr>
              <a:defRPr sz="3034"/>
            </a:lvl3pPr>
            <a:lvl4pPr>
              <a:buClr>
                <a:schemeClr val="tx1"/>
              </a:buClr>
              <a:defRPr sz="3034"/>
            </a:lvl4pPr>
            <a:lvl5pPr>
              <a:buClr>
                <a:schemeClr val="tx1"/>
              </a:buClr>
              <a:defRPr sz="3034"/>
            </a:lvl5pPr>
            <a:lvl6pPr>
              <a:defRPr sz="3413"/>
            </a:lvl6pPr>
            <a:lvl7pPr>
              <a:defRPr sz="3413"/>
            </a:lvl7pPr>
            <a:lvl8pPr>
              <a:defRPr sz="3413"/>
            </a:lvl8pPr>
            <a:lvl9pPr>
              <a:defRPr sz="3413"/>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63481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384DB-EE6D-234F-A714-E0958855BCEF}"/>
              </a:ext>
            </a:extLst>
          </p:cNvPr>
          <p:cNvSpPr/>
          <p:nvPr userDrawn="1"/>
        </p:nvSpPr>
        <p:spPr>
          <a:xfrm>
            <a:off x="2" y="0"/>
            <a:ext cx="5271246" cy="9753600"/>
          </a:xfrm>
          <a:prstGeom prst="rect">
            <a:avLst/>
          </a:prstGeom>
          <a:gradFill>
            <a:gsLst>
              <a:gs pos="9000">
                <a:srgbClr val="00517E"/>
              </a:gs>
              <a:gs pos="91000">
                <a:srgbClr val="009CDF"/>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3600"/>
          </a:p>
        </p:txBody>
      </p:sp>
      <p:pic>
        <p:nvPicPr>
          <p:cNvPr id="6" name="Picture 5">
            <a:extLst>
              <a:ext uri="{FF2B5EF4-FFF2-40B4-BE49-F238E27FC236}">
                <a16:creationId xmlns:a16="http://schemas.microsoft.com/office/drawing/2014/main" id="{328F0888-90BE-664F-BE72-5787DFDC63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105" y="8876847"/>
            <a:ext cx="2491840" cy="661100"/>
          </a:xfrm>
          <a:prstGeom prst="rect">
            <a:avLst/>
          </a:prstGeom>
        </p:spPr>
      </p:pic>
      <p:cxnSp>
        <p:nvCxnSpPr>
          <p:cNvPr id="7" name="Straight Connector 6">
            <a:extLst>
              <a:ext uri="{FF2B5EF4-FFF2-40B4-BE49-F238E27FC236}">
                <a16:creationId xmlns:a16="http://schemas.microsoft.com/office/drawing/2014/main" id="{33E33226-413C-9C41-A663-410DD9804B90}"/>
              </a:ext>
            </a:extLst>
          </p:cNvPr>
          <p:cNvCxnSpPr>
            <a:cxnSpLocks/>
          </p:cNvCxnSpPr>
          <p:nvPr userDrawn="1"/>
        </p:nvCxnSpPr>
        <p:spPr>
          <a:xfrm>
            <a:off x="702753" y="8662219"/>
            <a:ext cx="4568496"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64626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und Bild">
    <p:spTree>
      <p:nvGrpSpPr>
        <p:cNvPr id="1" name=""/>
        <p:cNvGrpSpPr/>
        <p:nvPr/>
      </p:nvGrpSpPr>
      <p:grpSpPr>
        <a:xfrm>
          <a:off x="0" y="0"/>
          <a:ext cx="0" cy="0"/>
          <a:chOff x="0" y="0"/>
          <a:chExt cx="0" cy="0"/>
        </a:xfrm>
      </p:grpSpPr>
      <p:sp>
        <p:nvSpPr>
          <p:cNvPr id="3" name="Rectangle 47"/>
          <p:cNvSpPr>
            <a:spLocks noGrp="1" noChangeArrowheads="1"/>
          </p:cNvSpPr>
          <p:nvPr>
            <p:ph type="sldNum" sz="quarter" idx="10"/>
          </p:nvPr>
        </p:nvSpPr>
        <p:spPr/>
        <p:txBody>
          <a:bodyPr/>
          <a:lstStyle>
            <a:lvl1pPr>
              <a:defRPr>
                <a:solidFill>
                  <a:schemeClr val="accent2"/>
                </a:solidFill>
              </a:defRPr>
            </a:lvl1pPr>
          </a:lstStyle>
          <a:p>
            <a:pPr>
              <a:defRPr/>
            </a:pPr>
            <a:fld id="{03888D3A-B182-8949-9F70-1309707E4E20}" type="slidenum">
              <a:rPr lang="en-GB" noProof="0" smtClean="0"/>
              <a:pPr>
                <a:defRPr/>
              </a:pPr>
              <a:t>‹#›</a:t>
            </a:fld>
            <a:endParaRPr lang="en-GB" sz="2655" noProof="0"/>
          </a:p>
        </p:txBody>
      </p:sp>
      <p:sp>
        <p:nvSpPr>
          <p:cNvPr id="4" name="Rectangle 51"/>
          <p:cNvSpPr>
            <a:spLocks noGrp="1" noChangeArrowheads="1"/>
          </p:cNvSpPr>
          <p:nvPr>
            <p:ph type="dt" sz="half" idx="11"/>
          </p:nvPr>
        </p:nvSpPr>
        <p:spPr/>
        <p:txBody>
          <a:bodyPr/>
          <a:lstStyle>
            <a:lvl1pPr>
              <a:defRPr>
                <a:solidFill>
                  <a:schemeClr val="accent2"/>
                </a:solidFill>
              </a:defRPr>
            </a:lvl1pPr>
          </a:lstStyle>
          <a:p>
            <a:pPr>
              <a:defRPr/>
            </a:pPr>
            <a:endParaRPr lang="en-GB" sz="2655" noProof="0"/>
          </a:p>
        </p:txBody>
      </p:sp>
      <p:sp>
        <p:nvSpPr>
          <p:cNvPr id="2" name="Titel 1"/>
          <p:cNvSpPr>
            <a:spLocks noGrp="1"/>
          </p:cNvSpPr>
          <p:nvPr>
            <p:ph type="title"/>
          </p:nvPr>
        </p:nvSpPr>
        <p:spPr/>
        <p:txBody>
          <a:bodyPr/>
          <a:lstStyle/>
          <a:p>
            <a:r>
              <a:rPr lang="de-DE" noProof="0"/>
              <a:t>Mastertitelformat bearbeiten</a:t>
            </a:r>
            <a:endParaRPr lang="en-GB" noProof="0" dirty="0"/>
          </a:p>
        </p:txBody>
      </p:sp>
      <p:sp>
        <p:nvSpPr>
          <p:cNvPr id="10" name="Bildplatzhalter 9"/>
          <p:cNvSpPr>
            <a:spLocks noGrp="1"/>
          </p:cNvSpPr>
          <p:nvPr>
            <p:ph type="pic" sz="quarter" idx="12"/>
          </p:nvPr>
        </p:nvSpPr>
        <p:spPr bwMode="auto">
          <a:xfrm>
            <a:off x="1010956" y="2278897"/>
            <a:ext cx="15333206" cy="6284713"/>
          </a:xfrm>
          <a:custGeom>
            <a:avLst/>
            <a:gdLst>
              <a:gd name="connsiteX0" fmla="*/ 0 w 8085623"/>
              <a:gd name="connsiteY0" fmla="*/ 0 h 3310018"/>
              <a:gd name="connsiteX1" fmla="*/ 8085623 w 8085623"/>
              <a:gd name="connsiteY1" fmla="*/ 0 h 3310018"/>
              <a:gd name="connsiteX2" fmla="*/ 8083983 w 8085623"/>
              <a:gd name="connsiteY2" fmla="*/ 2647545 h 3310018"/>
              <a:gd name="connsiteX3" fmla="*/ 7426436 w 8085623"/>
              <a:gd name="connsiteY3" fmla="*/ 3310018 h 3310018"/>
              <a:gd name="connsiteX4" fmla="*/ 298 w 8085623"/>
              <a:gd name="connsiteY4" fmla="*/ 3306843 h 3310018"/>
              <a:gd name="connsiteX5" fmla="*/ 1 w 8085623"/>
              <a:gd name="connsiteY5" fmla="*/ 47868 h 33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5623" h="3310018">
                <a:moveTo>
                  <a:pt x="0" y="0"/>
                </a:moveTo>
                <a:lnTo>
                  <a:pt x="8085623" y="0"/>
                </a:lnTo>
                <a:lnTo>
                  <a:pt x="8083983" y="2647545"/>
                </a:lnTo>
                <a:lnTo>
                  <a:pt x="7426436" y="3310018"/>
                </a:lnTo>
                <a:lnTo>
                  <a:pt x="298" y="3306843"/>
                </a:lnTo>
                <a:cubicBezTo>
                  <a:pt x="1092" y="2026744"/>
                  <a:pt x="100" y="1134193"/>
                  <a:pt x="1" y="4786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grpSp>
        <p:nvGrpSpPr>
          <p:cNvPr id="7" name="Gruppierung 6"/>
          <p:cNvGrpSpPr/>
          <p:nvPr userDrawn="1"/>
        </p:nvGrpSpPr>
        <p:grpSpPr>
          <a:xfrm>
            <a:off x="8123922" y="8918990"/>
            <a:ext cx="8460747" cy="865286"/>
            <a:chOff x="3435423" y="6319903"/>
            <a:chExt cx="5385049" cy="550749"/>
          </a:xfrm>
        </p:grpSpPr>
        <p:grpSp>
          <p:nvGrpSpPr>
            <p:cNvPr id="8" name="Gruppierung 7"/>
            <p:cNvGrpSpPr/>
            <p:nvPr userDrawn="1"/>
          </p:nvGrpSpPr>
          <p:grpSpPr>
            <a:xfrm>
              <a:off x="5762625" y="6553928"/>
              <a:ext cx="3057847" cy="316724"/>
              <a:chOff x="5762625" y="6553928"/>
              <a:chExt cx="3057847" cy="316724"/>
            </a:xfrm>
          </p:grpSpPr>
          <p:cxnSp>
            <p:nvCxnSpPr>
              <p:cNvPr id="24" name="Gerade Verbindung 23"/>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5" name="Gerade Verbindung 24"/>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5" name="Rechteck 34"/>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9" name="Gruppierung 8"/>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111465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i">
    <p:spTree>
      <p:nvGrpSpPr>
        <p:cNvPr id="1" name=""/>
        <p:cNvGrpSpPr/>
        <p:nvPr/>
      </p:nvGrpSpPr>
      <p:grpSpPr>
        <a:xfrm>
          <a:off x="0" y="0"/>
          <a:ext cx="0" cy="0"/>
          <a:chOff x="0" y="0"/>
          <a:chExt cx="0" cy="0"/>
        </a:xfrm>
      </p:grpSpPr>
      <p:sp>
        <p:nvSpPr>
          <p:cNvPr id="8" name="Rectangle 47"/>
          <p:cNvSpPr>
            <a:spLocks noGrp="1" noChangeArrowheads="1"/>
          </p:cNvSpPr>
          <p:nvPr>
            <p:ph type="sldNum" sz="quarter" idx="4"/>
          </p:nvPr>
        </p:nvSpPr>
        <p:spPr bwMode="auto">
          <a:xfrm>
            <a:off x="12869730" y="8924795"/>
            <a:ext cx="3459020" cy="36354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707">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a:t>
            </a:fld>
            <a:endParaRPr lang="en-GB" noProof="0"/>
          </a:p>
        </p:txBody>
      </p:sp>
      <p:sp>
        <p:nvSpPr>
          <p:cNvPr id="9" name="Rectangle 51"/>
          <p:cNvSpPr>
            <a:spLocks noGrp="1" noChangeArrowheads="1"/>
          </p:cNvSpPr>
          <p:nvPr>
            <p:ph type="dt" sz="half" idx="2"/>
          </p:nvPr>
        </p:nvSpPr>
        <p:spPr bwMode="auto">
          <a:xfrm>
            <a:off x="1002098" y="8921813"/>
            <a:ext cx="3612555" cy="3648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707">
                <a:solidFill>
                  <a:schemeClr val="accent2"/>
                </a:solidFill>
                <a:latin typeface="Arial" pitchFamily="34" charset="0"/>
                <a:ea typeface="ＭＳ Ｐゴシック" pitchFamily="34" charset="-128"/>
                <a:cs typeface="+mn-cs"/>
              </a:defRPr>
            </a:lvl1pPr>
          </a:lstStyle>
          <a:p>
            <a:pPr>
              <a:defRPr/>
            </a:pPr>
            <a:endParaRPr lang="en-GB" noProof="0"/>
          </a:p>
        </p:txBody>
      </p:sp>
      <p:grpSp>
        <p:nvGrpSpPr>
          <p:cNvPr id="6" name="Gruppierung 5"/>
          <p:cNvGrpSpPr/>
          <p:nvPr userDrawn="1"/>
        </p:nvGrpSpPr>
        <p:grpSpPr>
          <a:xfrm>
            <a:off x="8123922" y="8918990"/>
            <a:ext cx="8460747" cy="865286"/>
            <a:chOff x="3435423" y="6319903"/>
            <a:chExt cx="5385049" cy="550749"/>
          </a:xfrm>
        </p:grpSpPr>
        <p:grpSp>
          <p:nvGrpSpPr>
            <p:cNvPr id="7" name="Gruppierung 6"/>
            <p:cNvGrpSpPr/>
            <p:nvPr userDrawn="1"/>
          </p:nvGrpSpPr>
          <p:grpSpPr>
            <a:xfrm>
              <a:off x="5762625" y="6553928"/>
              <a:ext cx="3057847" cy="316724"/>
              <a:chOff x="5762625" y="6553928"/>
              <a:chExt cx="3057847" cy="316724"/>
            </a:xfrm>
          </p:grpSpPr>
          <p:cxnSp>
            <p:nvCxnSpPr>
              <p:cNvPr id="23" name="Gerade Verbindung 22"/>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4" name="Gerade Verbindung 23"/>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5" name="Gerade Verbindung 24"/>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4" name="Rechteck 33"/>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0" name="Gruppierung 9"/>
            <p:cNvGrpSpPr/>
            <p:nvPr userDrawn="1"/>
          </p:nvGrpSpPr>
          <p:grpSpPr>
            <a:xfrm>
              <a:off x="3435423" y="6319903"/>
              <a:ext cx="3287808" cy="359542"/>
              <a:chOff x="3804474" y="5925146"/>
              <a:chExt cx="3287808" cy="359542"/>
            </a:xfrm>
          </p:grpSpPr>
          <p:sp>
            <p:nvSpPr>
              <p:cNvPr id="11" name="Parallelogramm 10"/>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2" name="Parallelogramm 11"/>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175185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sses Bild">
    <p:spTree>
      <p:nvGrpSpPr>
        <p:cNvPr id="1" name=""/>
        <p:cNvGrpSpPr/>
        <p:nvPr/>
      </p:nvGrpSpPr>
      <p:grpSpPr>
        <a:xfrm>
          <a:off x="0" y="0"/>
          <a:ext cx="0" cy="0"/>
          <a:chOff x="0" y="0"/>
          <a:chExt cx="0" cy="0"/>
        </a:xfrm>
      </p:grpSpPr>
      <p:sp>
        <p:nvSpPr>
          <p:cNvPr id="16" name="Bildplatzhalter 15"/>
          <p:cNvSpPr>
            <a:spLocks noGrp="1"/>
          </p:cNvSpPr>
          <p:nvPr>
            <p:ph type="pic" sz="quarter" idx="12"/>
          </p:nvPr>
        </p:nvSpPr>
        <p:spPr bwMode="auto">
          <a:xfrm>
            <a:off x="1010939" y="1760599"/>
            <a:ext cx="15333526" cy="6798558"/>
          </a:xfrm>
          <a:custGeom>
            <a:avLst/>
            <a:gdLst>
              <a:gd name="connsiteX0" fmla="*/ 8 w 8085792"/>
              <a:gd name="connsiteY0" fmla="*/ 0 h 3585177"/>
              <a:gd name="connsiteX1" fmla="*/ 8085792 w 8085792"/>
              <a:gd name="connsiteY1" fmla="*/ 0 h 3585177"/>
              <a:gd name="connsiteX2" fmla="*/ 8083990 w 8085792"/>
              <a:gd name="connsiteY2" fmla="*/ 2920424 h 3585177"/>
              <a:gd name="connsiteX3" fmla="*/ 7426443 w 8085792"/>
              <a:gd name="connsiteY3" fmla="*/ 3585177 h 3585177"/>
              <a:gd name="connsiteX4" fmla="*/ 305 w 8085792"/>
              <a:gd name="connsiteY4" fmla="*/ 3581991 h 3585177"/>
              <a:gd name="connsiteX5" fmla="*/ 3 w 8085792"/>
              <a:gd name="connsiteY5" fmla="*/ 34892 h 358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5792" h="3585177">
                <a:moveTo>
                  <a:pt x="8" y="0"/>
                </a:moveTo>
                <a:lnTo>
                  <a:pt x="8085792" y="0"/>
                </a:lnTo>
                <a:lnTo>
                  <a:pt x="8083990" y="2920424"/>
                </a:lnTo>
                <a:lnTo>
                  <a:pt x="7426443" y="3585177"/>
                </a:lnTo>
                <a:lnTo>
                  <a:pt x="305" y="3581991"/>
                </a:lnTo>
                <a:cubicBezTo>
                  <a:pt x="1165" y="2190443"/>
                  <a:pt x="-71" y="1255292"/>
                  <a:pt x="3" y="3489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sp>
        <p:nvSpPr>
          <p:cNvPr id="6" name="Rectangle 47"/>
          <p:cNvSpPr>
            <a:spLocks noGrp="1" noChangeArrowheads="1"/>
          </p:cNvSpPr>
          <p:nvPr>
            <p:ph type="sldNum" sz="quarter" idx="4"/>
          </p:nvPr>
        </p:nvSpPr>
        <p:spPr bwMode="auto">
          <a:xfrm>
            <a:off x="12869730" y="8924795"/>
            <a:ext cx="3459020" cy="36354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707">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a:t>
            </a:fld>
            <a:endParaRPr lang="en-GB" noProof="0"/>
          </a:p>
        </p:txBody>
      </p:sp>
      <p:sp>
        <p:nvSpPr>
          <p:cNvPr id="7" name="Rectangle 51"/>
          <p:cNvSpPr>
            <a:spLocks noGrp="1" noChangeArrowheads="1"/>
          </p:cNvSpPr>
          <p:nvPr>
            <p:ph type="dt" sz="half" idx="2"/>
          </p:nvPr>
        </p:nvSpPr>
        <p:spPr bwMode="auto">
          <a:xfrm>
            <a:off x="1002098" y="8921813"/>
            <a:ext cx="3612555" cy="3648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707">
                <a:solidFill>
                  <a:schemeClr val="accent2"/>
                </a:solidFill>
                <a:latin typeface="Arial" pitchFamily="34" charset="0"/>
                <a:ea typeface="ＭＳ Ｐゴシック" pitchFamily="34" charset="-128"/>
                <a:cs typeface="+mn-cs"/>
              </a:defRPr>
            </a:lvl1pPr>
          </a:lstStyle>
          <a:p>
            <a:pPr>
              <a:defRPr/>
            </a:pPr>
            <a:endParaRPr lang="en-GB" noProof="0"/>
          </a:p>
        </p:txBody>
      </p:sp>
      <p:grpSp>
        <p:nvGrpSpPr>
          <p:cNvPr id="8" name="Gruppierung 7"/>
          <p:cNvGrpSpPr/>
          <p:nvPr userDrawn="1"/>
        </p:nvGrpSpPr>
        <p:grpSpPr>
          <a:xfrm>
            <a:off x="8123922" y="8918990"/>
            <a:ext cx="8460747" cy="865286"/>
            <a:chOff x="3435423" y="6319903"/>
            <a:chExt cx="5385049" cy="550749"/>
          </a:xfrm>
        </p:grpSpPr>
        <p:grpSp>
          <p:nvGrpSpPr>
            <p:cNvPr id="9" name="Gruppierung 8"/>
            <p:cNvGrpSpPr/>
            <p:nvPr userDrawn="1"/>
          </p:nvGrpSpPr>
          <p:grpSpPr>
            <a:xfrm>
              <a:off x="5762625" y="6553928"/>
              <a:ext cx="3057847" cy="316724"/>
              <a:chOff x="5762625" y="6553928"/>
              <a:chExt cx="3057847" cy="316724"/>
            </a:xfrm>
          </p:grpSpPr>
          <p:cxnSp>
            <p:nvCxnSpPr>
              <p:cNvPr id="25" name="Gerade Verbindung 24"/>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6" name="Rechteck 35"/>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0" name="Gruppierung 9"/>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764296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logos">
    <p:spTree>
      <p:nvGrpSpPr>
        <p:cNvPr id="1" name=""/>
        <p:cNvGrpSpPr/>
        <p:nvPr/>
      </p:nvGrpSpPr>
      <p:grpSpPr>
        <a:xfrm>
          <a:off x="0" y="0"/>
          <a:ext cx="0" cy="0"/>
          <a:chOff x="0" y="0"/>
          <a:chExt cx="0" cy="0"/>
        </a:xfrm>
      </p:grpSpPr>
      <p:sp>
        <p:nvSpPr>
          <p:cNvPr id="3" name="Rectangle 47"/>
          <p:cNvSpPr>
            <a:spLocks noGrp="1" noChangeArrowheads="1"/>
          </p:cNvSpPr>
          <p:nvPr>
            <p:ph type="sldNum" sz="quarter" idx="10"/>
          </p:nvPr>
        </p:nvSpPr>
        <p:spPr/>
        <p:txBody>
          <a:bodyPr/>
          <a:lstStyle>
            <a:lvl1pPr>
              <a:defRPr>
                <a:solidFill>
                  <a:schemeClr val="accent2"/>
                </a:solidFill>
              </a:defRPr>
            </a:lvl1pPr>
          </a:lstStyle>
          <a:p>
            <a:pPr>
              <a:defRPr/>
            </a:pPr>
            <a:fld id="{03888D3A-B182-8949-9F70-1309707E4E20}" type="slidenum">
              <a:rPr lang="en-GB" noProof="0" smtClean="0"/>
              <a:pPr>
                <a:defRPr/>
              </a:pPr>
              <a:t>‹#›</a:t>
            </a:fld>
            <a:endParaRPr lang="en-GB" sz="2655" noProof="0"/>
          </a:p>
        </p:txBody>
      </p:sp>
      <p:sp>
        <p:nvSpPr>
          <p:cNvPr id="4" name="Rectangle 51"/>
          <p:cNvSpPr>
            <a:spLocks noGrp="1" noChangeArrowheads="1"/>
          </p:cNvSpPr>
          <p:nvPr>
            <p:ph type="dt" sz="half" idx="11"/>
          </p:nvPr>
        </p:nvSpPr>
        <p:spPr/>
        <p:txBody>
          <a:bodyPr/>
          <a:lstStyle>
            <a:lvl1pPr>
              <a:defRPr>
                <a:solidFill>
                  <a:schemeClr val="accent2"/>
                </a:solidFill>
              </a:defRPr>
            </a:lvl1pPr>
          </a:lstStyle>
          <a:p>
            <a:pPr>
              <a:defRPr/>
            </a:pPr>
            <a:endParaRPr lang="en-GB" sz="2655" noProof="0"/>
          </a:p>
        </p:txBody>
      </p:sp>
      <p:sp>
        <p:nvSpPr>
          <p:cNvPr id="2" name="Titel 1"/>
          <p:cNvSpPr>
            <a:spLocks noGrp="1"/>
          </p:cNvSpPr>
          <p:nvPr>
            <p:ph type="title"/>
          </p:nvPr>
        </p:nvSpPr>
        <p:spPr/>
        <p:txBody>
          <a:bodyPr/>
          <a:lstStyle/>
          <a:p>
            <a:r>
              <a:rPr lang="de-DE" noProof="0"/>
              <a:t>Mastertitelformat bearbeiten</a:t>
            </a:r>
            <a:endParaRPr lang="en-GB" noProof="0" dirty="0"/>
          </a:p>
        </p:txBody>
      </p:sp>
      <p:sp>
        <p:nvSpPr>
          <p:cNvPr id="7" name="Bildplatzhalter 7"/>
          <p:cNvSpPr>
            <a:spLocks noGrp="1"/>
          </p:cNvSpPr>
          <p:nvPr>
            <p:ph type="pic" sz="quarter" idx="12"/>
          </p:nvPr>
        </p:nvSpPr>
        <p:spPr>
          <a:xfrm>
            <a:off x="1023560" y="2278897"/>
            <a:ext cx="3072094" cy="1979733"/>
          </a:xfrm>
          <a:solidFill>
            <a:schemeClr val="bg1"/>
          </a:solidFill>
        </p:spPr>
        <p:txBody>
          <a:bodyPr/>
          <a:lstStyle/>
          <a:p>
            <a:r>
              <a:rPr lang="de-DE"/>
              <a:t>Bild auf Platzhalter ziehen oder durch Klicken auf Symbol hinzufügen</a:t>
            </a:r>
          </a:p>
        </p:txBody>
      </p:sp>
      <p:sp>
        <p:nvSpPr>
          <p:cNvPr id="8" name="Bildplatzhalter 7"/>
          <p:cNvSpPr>
            <a:spLocks noGrp="1"/>
          </p:cNvSpPr>
          <p:nvPr>
            <p:ph type="pic" sz="quarter" idx="17"/>
          </p:nvPr>
        </p:nvSpPr>
        <p:spPr>
          <a:xfrm>
            <a:off x="1023560" y="4438902"/>
            <a:ext cx="3072094" cy="1979733"/>
          </a:xfrm>
          <a:solidFill>
            <a:schemeClr val="bg1"/>
          </a:solidFill>
        </p:spPr>
        <p:txBody>
          <a:bodyPr/>
          <a:lstStyle/>
          <a:p>
            <a:r>
              <a:rPr lang="de-DE"/>
              <a:t>Bild auf Platzhalter ziehen oder durch Klicken auf Symbol hinzufügen</a:t>
            </a:r>
          </a:p>
        </p:txBody>
      </p:sp>
      <p:sp>
        <p:nvSpPr>
          <p:cNvPr id="9" name="Bildplatzhalter 7"/>
          <p:cNvSpPr>
            <a:spLocks noGrp="1"/>
          </p:cNvSpPr>
          <p:nvPr>
            <p:ph type="pic" sz="quarter" idx="22"/>
          </p:nvPr>
        </p:nvSpPr>
        <p:spPr>
          <a:xfrm>
            <a:off x="1023560" y="6586040"/>
            <a:ext cx="3072094" cy="1979733"/>
          </a:xfrm>
          <a:solidFill>
            <a:schemeClr val="bg1"/>
          </a:solidFill>
        </p:spPr>
        <p:txBody>
          <a:bodyPr/>
          <a:lstStyle/>
          <a:p>
            <a:r>
              <a:rPr lang="de-DE"/>
              <a:t>Bild auf Platzhalter ziehen oder durch Klicken auf Symbol hinzufügen</a:t>
            </a:r>
          </a:p>
        </p:txBody>
      </p:sp>
      <p:sp>
        <p:nvSpPr>
          <p:cNvPr id="12" name="Bildplatzhalter 7"/>
          <p:cNvSpPr>
            <a:spLocks noGrp="1"/>
          </p:cNvSpPr>
          <p:nvPr>
            <p:ph type="pic" sz="quarter" idx="23"/>
          </p:nvPr>
        </p:nvSpPr>
        <p:spPr>
          <a:xfrm>
            <a:off x="5106497" y="2278897"/>
            <a:ext cx="3072094" cy="1979733"/>
          </a:xfrm>
          <a:solidFill>
            <a:schemeClr val="bg1"/>
          </a:solidFill>
        </p:spPr>
        <p:txBody>
          <a:bodyPr/>
          <a:lstStyle/>
          <a:p>
            <a:r>
              <a:rPr lang="de-DE"/>
              <a:t>Bild auf Platzhalter ziehen oder durch Klicken auf Symbol hinzufügen</a:t>
            </a:r>
          </a:p>
        </p:txBody>
      </p:sp>
      <p:sp>
        <p:nvSpPr>
          <p:cNvPr id="13" name="Bildplatzhalter 7"/>
          <p:cNvSpPr>
            <a:spLocks noGrp="1"/>
          </p:cNvSpPr>
          <p:nvPr>
            <p:ph type="pic" sz="quarter" idx="24"/>
          </p:nvPr>
        </p:nvSpPr>
        <p:spPr>
          <a:xfrm>
            <a:off x="5106497" y="4438902"/>
            <a:ext cx="3072094" cy="1979733"/>
          </a:xfrm>
          <a:solidFill>
            <a:schemeClr val="bg1"/>
          </a:solidFill>
        </p:spPr>
        <p:txBody>
          <a:bodyPr/>
          <a:lstStyle/>
          <a:p>
            <a:r>
              <a:rPr lang="de-DE"/>
              <a:t>Bild auf Platzhalter ziehen oder durch Klicken auf Symbol hinzufügen</a:t>
            </a:r>
          </a:p>
        </p:txBody>
      </p:sp>
      <p:sp>
        <p:nvSpPr>
          <p:cNvPr id="14" name="Bildplatzhalter 7"/>
          <p:cNvSpPr>
            <a:spLocks noGrp="1"/>
          </p:cNvSpPr>
          <p:nvPr>
            <p:ph type="pic" sz="quarter" idx="25"/>
          </p:nvPr>
        </p:nvSpPr>
        <p:spPr>
          <a:xfrm>
            <a:off x="5106497" y="6586040"/>
            <a:ext cx="3072094" cy="1979733"/>
          </a:xfrm>
          <a:solidFill>
            <a:schemeClr val="bg1"/>
          </a:solidFill>
        </p:spPr>
        <p:txBody>
          <a:bodyPr/>
          <a:lstStyle/>
          <a:p>
            <a:r>
              <a:rPr lang="de-DE"/>
              <a:t>Bild auf Platzhalter ziehen oder durch Klicken auf Symbol hinzufügen</a:t>
            </a:r>
          </a:p>
        </p:txBody>
      </p:sp>
      <p:sp>
        <p:nvSpPr>
          <p:cNvPr id="15" name="Bildplatzhalter 7"/>
          <p:cNvSpPr>
            <a:spLocks noGrp="1"/>
          </p:cNvSpPr>
          <p:nvPr>
            <p:ph type="pic" sz="quarter" idx="26"/>
          </p:nvPr>
        </p:nvSpPr>
        <p:spPr>
          <a:xfrm>
            <a:off x="9189433" y="2278897"/>
            <a:ext cx="3072094" cy="1979733"/>
          </a:xfrm>
          <a:solidFill>
            <a:schemeClr val="bg1"/>
          </a:solidFill>
        </p:spPr>
        <p:txBody>
          <a:bodyPr/>
          <a:lstStyle/>
          <a:p>
            <a:r>
              <a:rPr lang="de-DE"/>
              <a:t>Bild auf Platzhalter ziehen oder durch Klicken auf Symbol hinzufügen</a:t>
            </a:r>
            <a:endParaRPr lang="de-DE" dirty="0"/>
          </a:p>
        </p:txBody>
      </p:sp>
      <p:sp>
        <p:nvSpPr>
          <p:cNvPr id="16" name="Bildplatzhalter 7"/>
          <p:cNvSpPr>
            <a:spLocks noGrp="1"/>
          </p:cNvSpPr>
          <p:nvPr>
            <p:ph type="pic" sz="quarter" idx="27"/>
          </p:nvPr>
        </p:nvSpPr>
        <p:spPr>
          <a:xfrm>
            <a:off x="9189433" y="4438902"/>
            <a:ext cx="3072094" cy="1979733"/>
          </a:xfrm>
          <a:solidFill>
            <a:schemeClr val="bg1"/>
          </a:solidFill>
        </p:spPr>
        <p:txBody>
          <a:bodyPr/>
          <a:lstStyle/>
          <a:p>
            <a:r>
              <a:rPr lang="de-DE"/>
              <a:t>Bild auf Platzhalter ziehen oder durch Klicken auf Symbol hinzufügen</a:t>
            </a:r>
          </a:p>
        </p:txBody>
      </p:sp>
      <p:sp>
        <p:nvSpPr>
          <p:cNvPr id="17" name="Bildplatzhalter 7"/>
          <p:cNvSpPr>
            <a:spLocks noGrp="1"/>
          </p:cNvSpPr>
          <p:nvPr>
            <p:ph type="pic" sz="quarter" idx="28"/>
          </p:nvPr>
        </p:nvSpPr>
        <p:spPr>
          <a:xfrm>
            <a:off x="9189433" y="6586040"/>
            <a:ext cx="3072094" cy="1979733"/>
          </a:xfrm>
          <a:solidFill>
            <a:schemeClr val="bg1"/>
          </a:solidFill>
        </p:spPr>
        <p:txBody>
          <a:bodyPr/>
          <a:lstStyle/>
          <a:p>
            <a:r>
              <a:rPr lang="de-DE"/>
              <a:t>Bild auf Platzhalter ziehen oder durch Klicken auf Symbol hinzufügen</a:t>
            </a:r>
          </a:p>
        </p:txBody>
      </p:sp>
      <p:sp>
        <p:nvSpPr>
          <p:cNvPr id="18" name="Bildplatzhalter 7"/>
          <p:cNvSpPr>
            <a:spLocks noGrp="1"/>
          </p:cNvSpPr>
          <p:nvPr>
            <p:ph type="pic" sz="quarter" idx="29"/>
          </p:nvPr>
        </p:nvSpPr>
        <p:spPr>
          <a:xfrm>
            <a:off x="13272371" y="2278897"/>
            <a:ext cx="3072094" cy="1979733"/>
          </a:xfrm>
          <a:solidFill>
            <a:schemeClr val="bg1"/>
          </a:solidFill>
        </p:spPr>
        <p:txBody>
          <a:bodyPr/>
          <a:lstStyle/>
          <a:p>
            <a:r>
              <a:rPr lang="de-DE"/>
              <a:t>Bild auf Platzhalter ziehen oder durch Klicken auf Symbol hinzufügen</a:t>
            </a:r>
          </a:p>
        </p:txBody>
      </p:sp>
      <p:sp>
        <p:nvSpPr>
          <p:cNvPr id="19" name="Bildplatzhalter 7"/>
          <p:cNvSpPr>
            <a:spLocks noGrp="1"/>
          </p:cNvSpPr>
          <p:nvPr>
            <p:ph type="pic" sz="quarter" idx="30"/>
          </p:nvPr>
        </p:nvSpPr>
        <p:spPr>
          <a:xfrm>
            <a:off x="13272371" y="4438902"/>
            <a:ext cx="3072094" cy="1979733"/>
          </a:xfrm>
          <a:solidFill>
            <a:schemeClr val="bg1"/>
          </a:solidFill>
        </p:spPr>
        <p:txBody>
          <a:bodyPr/>
          <a:lstStyle/>
          <a:p>
            <a:r>
              <a:rPr lang="de-DE"/>
              <a:t>Bild auf Platzhalter ziehen oder durch Klicken auf Symbol hinzufügen</a:t>
            </a:r>
          </a:p>
        </p:txBody>
      </p:sp>
      <p:sp>
        <p:nvSpPr>
          <p:cNvPr id="20" name="Bildplatzhalter 7"/>
          <p:cNvSpPr>
            <a:spLocks noGrp="1"/>
          </p:cNvSpPr>
          <p:nvPr>
            <p:ph type="pic" sz="quarter" idx="31"/>
          </p:nvPr>
        </p:nvSpPr>
        <p:spPr>
          <a:xfrm>
            <a:off x="13272371" y="6586040"/>
            <a:ext cx="3072094" cy="1979733"/>
          </a:xfrm>
          <a:solidFill>
            <a:schemeClr val="bg1"/>
          </a:solidFill>
        </p:spPr>
        <p:txBody>
          <a:bodyPr/>
          <a:lstStyle/>
          <a:p>
            <a:r>
              <a:rPr lang="de-DE"/>
              <a:t>Bild auf Platzhalter ziehen oder durch Klicken auf Symbol hinzufügen</a:t>
            </a:r>
          </a:p>
        </p:txBody>
      </p:sp>
      <p:grpSp>
        <p:nvGrpSpPr>
          <p:cNvPr id="21" name="Gruppierung 20"/>
          <p:cNvGrpSpPr/>
          <p:nvPr userDrawn="1"/>
        </p:nvGrpSpPr>
        <p:grpSpPr>
          <a:xfrm>
            <a:off x="8123922" y="8918990"/>
            <a:ext cx="8460747" cy="865286"/>
            <a:chOff x="3435423" y="6319903"/>
            <a:chExt cx="5385049" cy="550749"/>
          </a:xfrm>
        </p:grpSpPr>
        <p:grpSp>
          <p:nvGrpSpPr>
            <p:cNvPr id="22" name="Gruppierung 21"/>
            <p:cNvGrpSpPr/>
            <p:nvPr userDrawn="1"/>
          </p:nvGrpSpPr>
          <p:grpSpPr>
            <a:xfrm>
              <a:off x="5762625" y="6553928"/>
              <a:ext cx="3057847" cy="316724"/>
              <a:chOff x="5762625" y="6553928"/>
              <a:chExt cx="3057847" cy="316724"/>
            </a:xfrm>
          </p:grpSpPr>
          <p:cxnSp>
            <p:nvCxnSpPr>
              <p:cNvPr id="36" name="Gerade Verbindung 35"/>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37" name="Gerade Verbindung 36"/>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38" name="Gerade Verbindung 37"/>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39" name="Gerade Verbindung 38"/>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40" name="Gerade Verbindung 39"/>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41" name="Gerade Verbindung 40"/>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42" name="Gerade Verbindung 41"/>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43" name="Gerade Verbindung 42"/>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44" name="Gerade Verbindung 43"/>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45" name="Gerade Verbindung 44"/>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46" name="Gerade Verbindung 45"/>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47" name="Rechteck 46"/>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23" name="Gruppierung 22"/>
            <p:cNvGrpSpPr/>
            <p:nvPr userDrawn="1"/>
          </p:nvGrpSpPr>
          <p:grpSpPr>
            <a:xfrm>
              <a:off x="3435423" y="6319903"/>
              <a:ext cx="3287808" cy="359542"/>
              <a:chOff x="3804474" y="5925146"/>
              <a:chExt cx="3287808" cy="359542"/>
            </a:xfrm>
          </p:grpSpPr>
          <p:sp>
            <p:nvSpPr>
              <p:cNvPr id="24" name="Parallelogramm 23"/>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6" name="Parallelogramm 25"/>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7" name="Parallelogramm 26"/>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8" name="Parallelogramm 27"/>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9" name="Parallelogramm 28"/>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0" name="Parallelogramm 29"/>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1" name="Parallelogramm 30"/>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2" name="Parallelogramm 31"/>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3" name="Parallelogramm 32"/>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4" name="Parallelogramm 33"/>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5" name="Parallelogramm 34"/>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57161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42011" name="Rectangle 27"/>
          <p:cNvSpPr>
            <a:spLocks noGrp="1" noChangeArrowheads="1"/>
          </p:cNvSpPr>
          <p:nvPr>
            <p:ph type="ctrTitle" sz="quarter" hasCustomPrompt="1"/>
          </p:nvPr>
        </p:nvSpPr>
        <p:spPr>
          <a:xfrm>
            <a:off x="989900" y="2457602"/>
            <a:ext cx="15317234" cy="1548836"/>
          </a:xfrm>
        </p:spPr>
        <p:txBody>
          <a:bodyPr anchor="b"/>
          <a:lstStyle>
            <a:lvl1pPr>
              <a:lnSpc>
                <a:spcPts val="7585"/>
              </a:lnSpc>
              <a:defRPr sz="6827">
                <a:solidFill>
                  <a:schemeClr val="accent2"/>
                </a:solidFill>
              </a:defRPr>
            </a:lvl1pPr>
          </a:lstStyle>
          <a:p>
            <a:r>
              <a:rPr lang="en-GB" noProof="0" dirty="0"/>
              <a:t>Thank you!</a:t>
            </a:r>
          </a:p>
        </p:txBody>
      </p:sp>
      <p:sp>
        <p:nvSpPr>
          <p:cNvPr id="42012" name="Rectangle 28"/>
          <p:cNvSpPr>
            <a:spLocks noGrp="1" noChangeArrowheads="1"/>
          </p:cNvSpPr>
          <p:nvPr>
            <p:ph type="subTitle" sz="quarter" idx="1"/>
          </p:nvPr>
        </p:nvSpPr>
        <p:spPr>
          <a:xfrm>
            <a:off x="1005498" y="4044800"/>
            <a:ext cx="15311212" cy="1139234"/>
          </a:xfrm>
        </p:spPr>
        <p:txBody>
          <a:bodyPr/>
          <a:lstStyle>
            <a:lvl1pPr marL="0" indent="0">
              <a:buFont typeface="Wingdings" pitchFamily="-65" charset="2"/>
              <a:buNone/>
              <a:defRPr sz="3793">
                <a:solidFill>
                  <a:schemeClr val="accent3"/>
                </a:solidFill>
              </a:defRPr>
            </a:lvl1pPr>
          </a:lstStyle>
          <a:p>
            <a:r>
              <a:rPr lang="de-DE" noProof="0"/>
              <a:t>Master-Untertitelformat bearbeiten</a:t>
            </a:r>
            <a:endParaRPr lang="en-GB" noProof="0" dirty="0"/>
          </a:p>
        </p:txBody>
      </p:sp>
      <p:grpSp>
        <p:nvGrpSpPr>
          <p:cNvPr id="6" name="Gruppierung 5"/>
          <p:cNvGrpSpPr/>
          <p:nvPr userDrawn="1"/>
        </p:nvGrpSpPr>
        <p:grpSpPr>
          <a:xfrm>
            <a:off x="6894947" y="7283356"/>
            <a:ext cx="10445317" cy="2470245"/>
            <a:chOff x="3635896" y="5555331"/>
            <a:chExt cx="5508104" cy="1302668"/>
          </a:xfrm>
        </p:grpSpPr>
        <p:sp>
          <p:nvSpPr>
            <p:cNvPr id="7" name="Parallelogramm 6"/>
            <p:cNvSpPr/>
            <p:nvPr/>
          </p:nvSpPr>
          <p:spPr bwMode="auto">
            <a:xfrm>
              <a:off x="4957911" y="5558506"/>
              <a:ext cx="2483505" cy="1299493"/>
            </a:xfrm>
            <a:prstGeom prst="parallelogram">
              <a:avLst>
                <a:gd name="adj" fmla="val 99957"/>
              </a:avLst>
            </a:prstGeom>
            <a:gradFill>
              <a:gsLst>
                <a:gs pos="0">
                  <a:srgbClr val="3A9EAA"/>
                </a:gs>
                <a:gs pos="100000">
                  <a:srgbClr val="3D759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8" name="Freihandform 7"/>
            <p:cNvSpPr/>
            <p:nvPr/>
          </p:nvSpPr>
          <p:spPr bwMode="auto">
            <a:xfrm>
              <a:off x="8348187" y="6061844"/>
              <a:ext cx="795813" cy="796155"/>
            </a:xfrm>
            <a:custGeom>
              <a:avLst/>
              <a:gdLst>
                <a:gd name="connsiteX0" fmla="*/ 718073 w 718073"/>
                <a:gd name="connsiteY0" fmla="*/ 0 h 718382"/>
                <a:gd name="connsiteX1" fmla="*/ 718073 w 718073"/>
                <a:gd name="connsiteY1" fmla="*/ 718382 h 718382"/>
                <a:gd name="connsiteX2" fmla="*/ 0 w 718073"/>
                <a:gd name="connsiteY2" fmla="*/ 718382 h 718382"/>
              </a:gdLst>
              <a:ahLst/>
              <a:cxnLst>
                <a:cxn ang="0">
                  <a:pos x="connsiteX0" y="connsiteY0"/>
                </a:cxn>
                <a:cxn ang="0">
                  <a:pos x="connsiteX1" y="connsiteY1"/>
                </a:cxn>
                <a:cxn ang="0">
                  <a:pos x="connsiteX2" y="connsiteY2"/>
                </a:cxn>
              </a:cxnLst>
              <a:rect l="l" t="t" r="r" b="b"/>
              <a:pathLst>
                <a:path w="718073" h="718382">
                  <a:moveTo>
                    <a:pt x="718073" y="0"/>
                  </a:moveTo>
                  <a:lnTo>
                    <a:pt x="718073" y="718382"/>
                  </a:lnTo>
                  <a:lnTo>
                    <a:pt x="0" y="718382"/>
                  </a:lnTo>
                  <a:close/>
                </a:path>
              </a:pathLst>
            </a:custGeom>
            <a:solidFill>
              <a:srgbClr val="3D75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nvGrpSpPr>
            <p:cNvPr id="9" name="Gruppierung 8"/>
            <p:cNvGrpSpPr/>
            <p:nvPr/>
          </p:nvGrpSpPr>
          <p:grpSpPr>
            <a:xfrm>
              <a:off x="3635896" y="5555331"/>
              <a:ext cx="2170426" cy="299369"/>
              <a:chOff x="3635896" y="5555331"/>
              <a:chExt cx="2170426" cy="299369"/>
            </a:xfrm>
          </p:grpSpPr>
          <p:sp>
            <p:nvSpPr>
              <p:cNvPr id="16" name="Parallelogramm 15"/>
              <p:cNvSpPr/>
              <p:nvPr/>
            </p:nvSpPr>
            <p:spPr bwMode="auto">
              <a:xfrm>
                <a:off x="363589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p:nvSpPr>
            <p:spPr bwMode="auto">
              <a:xfrm>
                <a:off x="400248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p:nvSpPr>
            <p:spPr bwMode="auto">
              <a:xfrm>
                <a:off x="436906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p:nvSpPr>
            <p:spPr bwMode="auto">
              <a:xfrm>
                <a:off x="473565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p:nvSpPr>
            <p:spPr bwMode="auto">
              <a:xfrm>
                <a:off x="510223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p:nvSpPr>
            <p:spPr bwMode="auto">
              <a:xfrm>
                <a:off x="5468819"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2" name="Gruppierung 11"/>
            <p:cNvGrpSpPr/>
            <p:nvPr/>
          </p:nvGrpSpPr>
          <p:grpSpPr>
            <a:xfrm>
              <a:off x="6732240" y="6061844"/>
              <a:ext cx="2045210" cy="592328"/>
              <a:chOff x="6709616" y="6061844"/>
              <a:chExt cx="2045210" cy="592328"/>
            </a:xfrm>
          </p:grpSpPr>
          <p:sp>
            <p:nvSpPr>
              <p:cNvPr id="13" name="Parallelogramm 12"/>
              <p:cNvSpPr/>
              <p:nvPr/>
            </p:nvSpPr>
            <p:spPr bwMode="auto">
              <a:xfrm>
                <a:off x="6709616"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p:nvSpPr>
            <p:spPr bwMode="auto">
              <a:xfrm>
                <a:off x="74131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p:nvSpPr>
            <p:spPr bwMode="auto">
              <a:xfrm>
                <a:off x="81243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grpSp>
        <p:nvGrpSpPr>
          <p:cNvPr id="22" name="Gruppierung 21"/>
          <p:cNvGrpSpPr/>
          <p:nvPr userDrawn="1"/>
        </p:nvGrpSpPr>
        <p:grpSpPr>
          <a:xfrm>
            <a:off x="4907690" y="5659589"/>
            <a:ext cx="9342107" cy="739062"/>
            <a:chOff x="2587960" y="4027999"/>
            <a:chExt cx="4926351" cy="389740"/>
          </a:xfrm>
        </p:grpSpPr>
        <p:sp>
          <p:nvSpPr>
            <p:cNvPr id="23" name="Parallelogramm 22"/>
            <p:cNvSpPr/>
            <p:nvPr userDrawn="1"/>
          </p:nvSpPr>
          <p:spPr bwMode="auto">
            <a:xfrm>
              <a:off x="2587960" y="4027999"/>
              <a:ext cx="463537" cy="389740"/>
            </a:xfrm>
            <a:prstGeom prst="parallelogram">
              <a:avLst>
                <a:gd name="adj" fmla="val 99957"/>
              </a:avLst>
            </a:prstGeom>
            <a:solidFill>
              <a:srgbClr val="39A0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3481786" y="4027999"/>
              <a:ext cx="463537" cy="389740"/>
            </a:xfrm>
            <a:prstGeom prst="parallelogram">
              <a:avLst>
                <a:gd name="adj" fmla="val 99957"/>
              </a:avLst>
            </a:prstGeom>
            <a:solidFill>
              <a:srgbClr val="3B8A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4369066" y="4027999"/>
              <a:ext cx="463537" cy="389740"/>
            </a:xfrm>
            <a:prstGeom prst="parallelogram">
              <a:avLst>
                <a:gd name="adj" fmla="val 99957"/>
              </a:avLst>
            </a:prstGeom>
            <a:solidFill>
              <a:srgbClr val="3D6D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6" name="Parallelogramm 25"/>
            <p:cNvSpPr/>
            <p:nvPr userDrawn="1"/>
          </p:nvSpPr>
          <p:spPr bwMode="auto">
            <a:xfrm>
              <a:off x="5264146" y="4027999"/>
              <a:ext cx="463537" cy="389740"/>
            </a:xfrm>
            <a:prstGeom prst="parallelogram">
              <a:avLst>
                <a:gd name="adj" fmla="val 99957"/>
              </a:avLst>
            </a:prstGeom>
            <a:solidFill>
              <a:srgbClr val="3F57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7" name="Parallelogramm 26"/>
            <p:cNvSpPr/>
            <p:nvPr userDrawn="1"/>
          </p:nvSpPr>
          <p:spPr bwMode="auto">
            <a:xfrm>
              <a:off x="6157479" y="4027999"/>
              <a:ext cx="463537" cy="389740"/>
            </a:xfrm>
            <a:prstGeom prst="parallelogram">
              <a:avLst>
                <a:gd name="adj" fmla="val 99957"/>
              </a:avLst>
            </a:prstGeom>
            <a:solidFill>
              <a:srgbClr val="4042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8" name="Parallelogramm 27"/>
            <p:cNvSpPr/>
            <p:nvPr userDrawn="1"/>
          </p:nvSpPr>
          <p:spPr bwMode="auto">
            <a:xfrm>
              <a:off x="7050774" y="4027999"/>
              <a:ext cx="463537" cy="389740"/>
            </a:xfrm>
            <a:prstGeom prst="parallelogram">
              <a:avLst>
                <a:gd name="adj" fmla="val 99957"/>
              </a:avLst>
            </a:prstGeom>
            <a:solidFill>
              <a:srgbClr val="422B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pic>
        <p:nvPicPr>
          <p:cNvPr id="29" name="Bild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83949" y="864403"/>
            <a:ext cx="4242202" cy="1250867"/>
          </a:xfrm>
          <a:prstGeom prst="rect">
            <a:avLst/>
          </a:prstGeom>
        </p:spPr>
      </p:pic>
    </p:spTree>
    <p:extLst>
      <p:ext uri="{BB962C8B-B14F-4D97-AF65-F5344CB8AC3E}">
        <p14:creationId xmlns:p14="http://schemas.microsoft.com/office/powerpoint/2010/main" val="715056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grpSp>
        <p:nvGrpSpPr>
          <p:cNvPr id="59" name="Gruppierung 58"/>
          <p:cNvGrpSpPr/>
          <p:nvPr userDrawn="1"/>
        </p:nvGrpSpPr>
        <p:grpSpPr>
          <a:xfrm>
            <a:off x="-14821" y="0"/>
            <a:ext cx="17369904" cy="9753600"/>
            <a:chOff x="-7816" y="0"/>
            <a:chExt cx="9159631" cy="5143500"/>
          </a:xfrm>
        </p:grpSpPr>
        <p:grpSp>
          <p:nvGrpSpPr>
            <p:cNvPr id="25" name="Gruppierung 24"/>
            <p:cNvGrpSpPr/>
            <p:nvPr userDrawn="1"/>
          </p:nvGrpSpPr>
          <p:grpSpPr>
            <a:xfrm>
              <a:off x="-7816" y="0"/>
              <a:ext cx="9159631" cy="5143500"/>
              <a:chOff x="-7816" y="0"/>
              <a:chExt cx="9159631" cy="5143500"/>
            </a:xfrm>
          </p:grpSpPr>
          <p:grpSp>
            <p:nvGrpSpPr>
              <p:cNvPr id="26" name="Gruppierung 25"/>
              <p:cNvGrpSpPr/>
              <p:nvPr userDrawn="1"/>
            </p:nvGrpSpPr>
            <p:grpSpPr>
              <a:xfrm>
                <a:off x="-7816" y="0"/>
                <a:ext cx="9159631" cy="5143500"/>
                <a:chOff x="-7816" y="0"/>
                <a:chExt cx="9159631" cy="5143500"/>
              </a:xfrm>
            </p:grpSpPr>
            <p:cxnSp>
              <p:nvCxnSpPr>
                <p:cNvPr id="28" name="Gerade Verbindung 27"/>
                <p:cNvCxnSpPr/>
                <p:nvPr userDrawn="1"/>
              </p:nvCxnSpPr>
              <p:spPr bwMode="auto">
                <a:xfrm>
                  <a:off x="530225"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29" name="Gerade Verbindung 28"/>
                <p:cNvCxnSpPr/>
                <p:nvPr userDrawn="1"/>
              </p:nvCxnSpPr>
              <p:spPr bwMode="auto">
                <a:xfrm>
                  <a:off x="8615685"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30" name="Gerade Verbindung 29"/>
                <p:cNvCxnSpPr/>
                <p:nvPr userDrawn="1"/>
              </p:nvCxnSpPr>
              <p:spPr bwMode="auto">
                <a:xfrm>
                  <a:off x="7815" y="1201842"/>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1" name="Gerade Verbindung 30"/>
                <p:cNvCxnSpPr/>
                <p:nvPr userDrawn="1"/>
              </p:nvCxnSpPr>
              <p:spPr bwMode="auto">
                <a:xfrm>
                  <a:off x="0" y="580012"/>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2" name="Gerade Verbindung 31"/>
                <p:cNvCxnSpPr/>
                <p:nvPr userDrawn="1"/>
              </p:nvCxnSpPr>
              <p:spPr bwMode="auto">
                <a:xfrm>
                  <a:off x="-7816" y="4814186"/>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3" name="Gerade Verbindung 32"/>
                <p:cNvCxnSpPr/>
                <p:nvPr userDrawn="1"/>
              </p:nvCxnSpPr>
              <p:spPr bwMode="auto">
                <a:xfrm>
                  <a:off x="7956376"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34" name="Gerade Verbindung 33"/>
                <p:cNvCxnSpPr/>
                <p:nvPr userDrawn="1"/>
              </p:nvCxnSpPr>
              <p:spPr bwMode="auto">
                <a:xfrm>
                  <a:off x="0" y="4515966"/>
                  <a:ext cx="9144000" cy="0"/>
                </a:xfrm>
                <a:prstGeom prst="line">
                  <a:avLst/>
                </a:prstGeom>
                <a:noFill/>
                <a:ln w="9525" cap="flat" cmpd="sng" algn="ctr">
                  <a:solidFill>
                    <a:schemeClr val="accent1"/>
                  </a:solidFill>
                  <a:prstDash val="solid"/>
                  <a:round/>
                  <a:headEnd type="none" w="med" len="med"/>
                  <a:tailEnd type="none" w="med" len="med"/>
                </a:ln>
                <a:effectLst/>
              </p:spPr>
            </p:cxnSp>
          </p:grpSp>
          <p:cxnSp>
            <p:nvCxnSpPr>
              <p:cNvPr id="27" name="Gerade Verbindung 26"/>
              <p:cNvCxnSpPr/>
              <p:nvPr userDrawn="1"/>
            </p:nvCxnSpPr>
            <p:spPr bwMode="auto">
              <a:xfrm>
                <a:off x="0" y="928439"/>
                <a:ext cx="9144000" cy="0"/>
              </a:xfrm>
              <a:prstGeom prst="line">
                <a:avLst/>
              </a:prstGeom>
              <a:noFill/>
              <a:ln w="9525" cap="flat" cmpd="sng" algn="ctr">
                <a:solidFill>
                  <a:schemeClr val="accent1"/>
                </a:solidFill>
                <a:prstDash val="solid"/>
                <a:round/>
                <a:headEnd type="none" w="med" len="med"/>
                <a:tailEnd type="none" w="med" len="med"/>
              </a:ln>
              <a:effectLst/>
            </p:spPr>
          </p:cxnSp>
        </p:grpSp>
        <p:cxnSp>
          <p:nvCxnSpPr>
            <p:cNvPr id="55" name="Gerade Verbindung 54"/>
            <p:cNvCxnSpPr/>
            <p:nvPr userDrawn="1"/>
          </p:nvCxnSpPr>
          <p:spPr bwMode="auto">
            <a:xfrm>
              <a:off x="3572273"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6" name="Gerade Verbindung 55"/>
            <p:cNvCxnSpPr/>
            <p:nvPr userDrawn="1"/>
          </p:nvCxnSpPr>
          <p:spPr bwMode="auto">
            <a:xfrm>
              <a:off x="3419872"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7" name="Gerade Verbindung 56"/>
            <p:cNvCxnSpPr/>
            <p:nvPr userDrawn="1"/>
          </p:nvCxnSpPr>
          <p:spPr bwMode="auto">
            <a:xfrm>
              <a:off x="4641850"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8" name="Gerade Verbindung 57"/>
            <p:cNvCxnSpPr/>
            <p:nvPr userDrawn="1"/>
          </p:nvCxnSpPr>
          <p:spPr bwMode="auto">
            <a:xfrm>
              <a:off x="4489449" y="0"/>
              <a:ext cx="0" cy="5143500"/>
            </a:xfrm>
            <a:prstGeom prst="line">
              <a:avLst/>
            </a:prstGeom>
            <a:noFill/>
            <a:ln w="9525"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421790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0419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page">
    <p:spTree>
      <p:nvGrpSpPr>
        <p:cNvPr id="1" name=""/>
        <p:cNvGrpSpPr/>
        <p:nvPr/>
      </p:nvGrpSpPr>
      <p:grpSpPr>
        <a:xfrm>
          <a:off x="0" y="0"/>
          <a:ext cx="0" cy="0"/>
          <a:chOff x="0" y="0"/>
          <a:chExt cx="0" cy="0"/>
        </a:xfrm>
      </p:grpSpPr>
      <p:pic>
        <p:nvPicPr>
          <p:cNvPr id="12" name="pasted-image.pdf"/>
          <p:cNvPicPr>
            <a:picLocks noChangeAspect="1"/>
          </p:cNvPicPr>
          <p:nvPr userDrawn="1"/>
        </p:nvPicPr>
        <p:blipFill>
          <a:blip r:embed="rId2" cstate="print"/>
          <a:stretch>
            <a:fillRect/>
          </a:stretch>
        </p:blipFill>
        <p:spPr>
          <a:xfrm>
            <a:off x="746897" y="8933180"/>
            <a:ext cx="2393224" cy="1125477"/>
          </a:xfrm>
          <a:prstGeom prst="rect">
            <a:avLst/>
          </a:prstGeom>
          <a:ln w="12700">
            <a:miter lim="400000"/>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0396" y="-1"/>
            <a:ext cx="17379590" cy="9775721"/>
          </a:xfrm>
          <a:prstGeom prst="rect">
            <a:avLst/>
          </a:prstGeom>
          <a:effectLst/>
        </p:spPr>
      </p:pic>
      <p:cxnSp>
        <p:nvCxnSpPr>
          <p:cNvPr id="16" name="Straight Connector 15"/>
          <p:cNvCxnSpPr/>
          <p:nvPr userDrawn="1"/>
        </p:nvCxnSpPr>
        <p:spPr>
          <a:xfrm>
            <a:off x="702752" y="8662219"/>
            <a:ext cx="16070891"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7"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a:p>
        </p:txBody>
      </p:sp>
      <p:sp>
        <p:nvSpPr>
          <p:cNvPr id="9" name="Title 1"/>
          <p:cNvSpPr>
            <a:spLocks noGrp="1"/>
          </p:cNvSpPr>
          <p:nvPr>
            <p:ph type="ctrTitle" hasCustomPrompt="1"/>
          </p:nvPr>
        </p:nvSpPr>
        <p:spPr>
          <a:xfrm>
            <a:off x="746897" y="3266056"/>
            <a:ext cx="14366095" cy="1869018"/>
          </a:xfrm>
          <a:prstGeom prst="rect">
            <a:avLst/>
          </a:prstGeom>
        </p:spPr>
        <p:txBody>
          <a:bodyPr anchor="b" anchorCtr="0">
            <a:noAutofit/>
          </a:bodyPr>
          <a:lstStyle>
            <a:lvl1pPr algn="l">
              <a:lnSpc>
                <a:spcPct val="90000"/>
              </a:lnSpc>
              <a:defRPr sz="3200" b="1" i="0" kern="0" spc="-140" baseline="0">
                <a:solidFill>
                  <a:schemeClr val="bg1"/>
                </a:solidFill>
                <a:latin typeface="Noticia Text" charset="0"/>
                <a:ea typeface="Noticia Text" charset="0"/>
                <a:cs typeface="Noticia Text" charset="0"/>
              </a:defRPr>
            </a:lvl1pPr>
          </a:lstStyle>
          <a:p>
            <a:r>
              <a:rPr lang="en-GB" dirty="0"/>
              <a:t>Title to go here here on one line </a:t>
            </a:r>
            <a:br>
              <a:rPr lang="en-GB" dirty="0"/>
            </a:br>
            <a:r>
              <a:rPr lang="en-GB" dirty="0"/>
              <a:t>Second line here if required</a:t>
            </a:r>
            <a:endParaRPr lang="en-US" dirty="0"/>
          </a:p>
        </p:txBody>
      </p:sp>
      <p:sp>
        <p:nvSpPr>
          <p:cNvPr id="29" name="Shape 29"/>
          <p:cNvSpPr>
            <a:spLocks noGrp="1"/>
          </p:cNvSpPr>
          <p:nvPr>
            <p:ph type="body" sz="quarter" idx="13"/>
          </p:nvPr>
        </p:nvSpPr>
        <p:spPr>
          <a:xfrm>
            <a:off x="735515" y="5200869"/>
            <a:ext cx="3929730" cy="306879"/>
          </a:xfrm>
          <a:prstGeom prst="rect">
            <a:avLst/>
          </a:prstGeom>
        </p:spPr>
        <p:txBody>
          <a:bodyPr wrap="none" anchor="t">
            <a:spAutoFit/>
          </a:bodyPr>
          <a:lstStyle>
            <a:lvl1pPr marL="0" indent="0">
              <a:lnSpc>
                <a:spcPct val="80000"/>
              </a:lnSpc>
              <a:spcBef>
                <a:spcPts val="0"/>
              </a:spcBef>
              <a:buSzTx/>
              <a:buNone/>
              <a:defRPr sz="1700" b="1" spc="136">
                <a:solidFill>
                  <a:schemeClr val="bg1">
                    <a:lumMod val="85000"/>
                  </a:schemeClr>
                </a:solidFill>
                <a:latin typeface="Effra"/>
                <a:ea typeface="Effra"/>
                <a:cs typeface="Effra"/>
                <a:sym typeface="Effra"/>
              </a:defRPr>
            </a:lvl1pPr>
          </a:lstStyle>
          <a:p>
            <a:r>
              <a:rPr dirty="0"/>
              <a:t>SUBTITLE TO GO HERE IF REQUIRED</a:t>
            </a:r>
          </a:p>
        </p:txBody>
      </p:sp>
    </p:spTree>
    <p:extLst>
      <p:ext uri="{BB962C8B-B14F-4D97-AF65-F5344CB8AC3E}">
        <p14:creationId xmlns:p14="http://schemas.microsoft.com/office/powerpoint/2010/main" val="4106073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vider page">
    <p:spTree>
      <p:nvGrpSpPr>
        <p:cNvPr id="1" name=""/>
        <p:cNvGrpSpPr/>
        <p:nvPr/>
      </p:nvGrpSpPr>
      <p:grpSpPr>
        <a:xfrm>
          <a:off x="0" y="0"/>
          <a:ext cx="0" cy="0"/>
          <a:chOff x="0" y="0"/>
          <a:chExt cx="0" cy="0"/>
        </a:xfrm>
      </p:grpSpPr>
      <p:pic>
        <p:nvPicPr>
          <p:cNvPr id="12" name="pasted-image.pdf"/>
          <p:cNvPicPr>
            <a:picLocks noChangeAspect="1"/>
          </p:cNvPicPr>
          <p:nvPr userDrawn="1"/>
        </p:nvPicPr>
        <p:blipFill>
          <a:blip r:embed="rId2" cstate="print"/>
          <a:stretch>
            <a:fillRect/>
          </a:stretch>
        </p:blipFill>
        <p:spPr>
          <a:xfrm>
            <a:off x="746897" y="8933180"/>
            <a:ext cx="2393224" cy="1125477"/>
          </a:xfrm>
          <a:prstGeom prst="rect">
            <a:avLst/>
          </a:prstGeom>
          <a:ln w="12700">
            <a:miter lim="400000"/>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0396" y="-1"/>
            <a:ext cx="17379590" cy="9775720"/>
          </a:xfrm>
          <a:prstGeom prst="rect">
            <a:avLst/>
          </a:prstGeom>
          <a:effectLst/>
        </p:spPr>
      </p:pic>
      <p:cxnSp>
        <p:nvCxnSpPr>
          <p:cNvPr id="16" name="Straight Connector 15"/>
          <p:cNvCxnSpPr/>
          <p:nvPr userDrawn="1"/>
        </p:nvCxnSpPr>
        <p:spPr>
          <a:xfrm>
            <a:off x="702752" y="8662219"/>
            <a:ext cx="16070891"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7"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a:p>
        </p:txBody>
      </p:sp>
      <p:sp>
        <p:nvSpPr>
          <p:cNvPr id="29" name="Shape 29"/>
          <p:cNvSpPr>
            <a:spLocks noGrp="1"/>
          </p:cNvSpPr>
          <p:nvPr>
            <p:ph type="body" sz="quarter" idx="13"/>
          </p:nvPr>
        </p:nvSpPr>
        <p:spPr>
          <a:xfrm>
            <a:off x="735515" y="5200869"/>
            <a:ext cx="3929730" cy="306879"/>
          </a:xfrm>
          <a:prstGeom prst="rect">
            <a:avLst/>
          </a:prstGeom>
        </p:spPr>
        <p:txBody>
          <a:bodyPr wrap="none" anchor="t">
            <a:spAutoFit/>
          </a:bodyPr>
          <a:lstStyle>
            <a:lvl1pPr marL="0" indent="0">
              <a:lnSpc>
                <a:spcPct val="80000"/>
              </a:lnSpc>
              <a:spcBef>
                <a:spcPts val="0"/>
              </a:spcBef>
              <a:buSzTx/>
              <a:buNone/>
              <a:defRPr sz="1700" b="1" spc="136">
                <a:solidFill>
                  <a:schemeClr val="bg1">
                    <a:lumMod val="85000"/>
                  </a:schemeClr>
                </a:solidFill>
                <a:latin typeface="Effra"/>
                <a:ea typeface="Effra"/>
                <a:cs typeface="Effra"/>
                <a:sym typeface="Effra"/>
              </a:defRPr>
            </a:lvl1pPr>
          </a:lstStyle>
          <a:p>
            <a:r>
              <a:rPr dirty="0"/>
              <a:t>SUBTITLE TO GO HERE IF REQUIRED</a:t>
            </a:r>
          </a:p>
        </p:txBody>
      </p:sp>
      <p:sp>
        <p:nvSpPr>
          <p:cNvPr id="11" name="Title 1"/>
          <p:cNvSpPr>
            <a:spLocks noGrp="1"/>
          </p:cNvSpPr>
          <p:nvPr>
            <p:ph type="ctrTitle" hasCustomPrompt="1"/>
          </p:nvPr>
        </p:nvSpPr>
        <p:spPr>
          <a:xfrm>
            <a:off x="746897" y="3266056"/>
            <a:ext cx="14366095" cy="1869018"/>
          </a:xfrm>
          <a:prstGeom prst="rect">
            <a:avLst/>
          </a:prstGeom>
        </p:spPr>
        <p:txBody>
          <a:bodyPr anchor="b" anchorCtr="0">
            <a:noAutofit/>
          </a:bodyPr>
          <a:lstStyle>
            <a:lvl1pPr algn="l">
              <a:lnSpc>
                <a:spcPct val="90000"/>
              </a:lnSpc>
              <a:defRPr sz="3200" b="1" i="0" kern="0" spc="-140" baseline="0">
                <a:solidFill>
                  <a:schemeClr val="bg1"/>
                </a:solidFill>
                <a:latin typeface="Noticia Text" charset="0"/>
                <a:ea typeface="Noticia Text" charset="0"/>
                <a:cs typeface="Noticia Text" charset="0"/>
              </a:defRPr>
            </a:lvl1pPr>
          </a:lstStyle>
          <a:p>
            <a:r>
              <a:rPr lang="en-GB" dirty="0"/>
              <a:t>Title to go here here on one line </a:t>
            </a:r>
            <a:br>
              <a:rPr lang="en-GB" dirty="0"/>
            </a:br>
            <a:r>
              <a:rPr lang="en-GB" dirty="0"/>
              <a:t>Second line here if required</a:t>
            </a:r>
            <a:endParaRPr lang="en-US" dirty="0"/>
          </a:p>
        </p:txBody>
      </p:sp>
    </p:spTree>
    <p:extLst>
      <p:ext uri="{BB962C8B-B14F-4D97-AF65-F5344CB8AC3E}">
        <p14:creationId xmlns:p14="http://schemas.microsoft.com/office/powerpoint/2010/main" val="43372415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py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sp>
        <p:nvSpPr>
          <p:cNvPr id="41" name="Shape 41"/>
          <p:cNvSpPr>
            <a:spLocks noGrp="1"/>
          </p:cNvSpPr>
          <p:nvPr>
            <p:ph type="body" sz="quarter" idx="13"/>
          </p:nvPr>
        </p:nvSpPr>
        <p:spPr>
          <a:xfrm>
            <a:off x="718581" y="2964594"/>
            <a:ext cx="3929730" cy="306879"/>
          </a:xfrm>
          <a:prstGeom prst="rect">
            <a:avLst/>
          </a:prstGeom>
        </p:spPr>
        <p:txBody>
          <a:bodyPr wrap="none" anchor="t">
            <a:spAutoFit/>
          </a:bodyPr>
          <a:lstStyle>
            <a:lvl1pPr marL="0" indent="0">
              <a:lnSpc>
                <a:spcPct val="80000"/>
              </a:lnSpc>
              <a:spcBef>
                <a:spcPts val="0"/>
              </a:spcBef>
              <a:buSzTx/>
              <a:buNone/>
              <a:defRPr sz="1700" b="1" spc="136">
                <a:solidFill>
                  <a:srgbClr val="00ACE5"/>
                </a:solidFill>
                <a:latin typeface="Effra"/>
                <a:ea typeface="Effra"/>
                <a:cs typeface="Effra"/>
                <a:sym typeface="Effra"/>
              </a:defRPr>
            </a:lvl1pPr>
          </a:lstStyle>
          <a:p>
            <a:r>
              <a:t>SUBTITLE TO GO HERE IF REQUIRED</a:t>
            </a:r>
          </a:p>
        </p:txBody>
      </p:sp>
      <p:sp>
        <p:nvSpPr>
          <p:cNvPr id="48" name="Shape 48"/>
          <p:cNvSpPr>
            <a:spLocks noGrp="1"/>
          </p:cNvSpPr>
          <p:nvPr>
            <p:ph type="sldNum" sz="quarter" idx="2"/>
          </p:nvPr>
        </p:nvSpPr>
        <p:spPr>
          <a:xfrm>
            <a:off x="16383725" y="9015975"/>
            <a:ext cx="314189" cy="318036"/>
          </a:xfrm>
          <a:prstGeom prst="rect">
            <a:avLst/>
          </a:prstGeom>
        </p:spPr>
        <p:txBody>
          <a:bodyPr/>
          <a:lstStyle/>
          <a:p>
            <a:fld id="{86CB4B4D-7CA3-9044-876B-883B54F8677D}" type="slidenum">
              <a:rPr/>
              <a:pPr/>
              <a:t>‹#›</a:t>
            </a:fld>
            <a:endParaRPr/>
          </a:p>
        </p:txBody>
      </p:sp>
      <p:pic>
        <p:nvPicPr>
          <p:cNvPr id="12" name="Picture 11"/>
          <p:cNvPicPr>
            <a:picLocks noChangeAspect="1"/>
          </p:cNvPicPr>
          <p:nvPr userDrawn="1"/>
        </p:nvPicPr>
        <p:blipFill>
          <a:blip r:embed="rId3" cstate="print"/>
          <a:stretch>
            <a:fillRect/>
          </a:stretch>
        </p:blipFill>
        <p:spPr>
          <a:xfrm>
            <a:off x="718580" y="8933179"/>
            <a:ext cx="2421541" cy="469900"/>
          </a:xfrm>
          <a:prstGeom prst="rect">
            <a:avLst/>
          </a:prstGeom>
        </p:spPr>
      </p:pic>
      <p:sp>
        <p:nvSpPr>
          <p:cNvPr id="13" name="Title 1"/>
          <p:cNvSpPr>
            <a:spLocks noGrp="1"/>
          </p:cNvSpPr>
          <p:nvPr>
            <p:ph type="ctrTitle" hasCustomPrompt="1"/>
          </p:nvPr>
        </p:nvSpPr>
        <p:spPr>
          <a:xfrm>
            <a:off x="702753" y="1657144"/>
            <a:ext cx="15066048" cy="1126062"/>
          </a:xfrm>
          <a:prstGeom prst="rect">
            <a:avLst/>
          </a:prstGeom>
        </p:spPr>
        <p:txBody>
          <a:bodyPr anchor="t" anchorCtr="0">
            <a:noAutofit/>
          </a:bodyPr>
          <a:lstStyle>
            <a:lvl1pPr algn="l">
              <a:lnSpc>
                <a:spcPct val="90000"/>
              </a:lnSpc>
              <a:defRPr sz="4200" b="1" i="0" kern="0" spc="-140" baseline="0">
                <a:solidFill>
                  <a:srgbClr val="00517B"/>
                </a:solidFill>
                <a:latin typeface="Noticia Text"/>
                <a:cs typeface="Noticia Text"/>
              </a:defRPr>
            </a:lvl1pPr>
          </a:lstStyle>
          <a:p>
            <a:r>
              <a:rPr lang="en-GB" dirty="0"/>
              <a:t>Page title to go here here on one line </a:t>
            </a:r>
            <a:br>
              <a:rPr lang="en-GB" dirty="0"/>
            </a:br>
            <a:r>
              <a:rPr lang="en-GB" dirty="0"/>
              <a:t>Second line here if required</a:t>
            </a:r>
            <a:endParaRPr lang="en-US" dirty="0"/>
          </a:p>
        </p:txBody>
      </p:sp>
      <p:cxnSp>
        <p:nvCxnSpPr>
          <p:cNvPr id="4" name="Straight Connector 3"/>
          <p:cNvCxnSpPr/>
          <p:nvPr userDrawn="1"/>
        </p:nvCxnSpPr>
        <p:spPr>
          <a:xfrm>
            <a:off x="702752" y="8662219"/>
            <a:ext cx="1607089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45" name="Shape 45"/>
          <p:cNvSpPr>
            <a:spLocks noGrp="1"/>
          </p:cNvSpPr>
          <p:nvPr>
            <p:ph type="body" sz="half" idx="16" hasCustomPrompt="1"/>
          </p:nvPr>
        </p:nvSpPr>
        <p:spPr>
          <a:xfrm>
            <a:off x="702752" y="3876012"/>
            <a:ext cx="12540967" cy="2096600"/>
          </a:xfrm>
          <a:prstGeom prst="rect">
            <a:avLst/>
          </a:prstGeom>
        </p:spPr>
        <p:txBody>
          <a:bodyPr anchor="t">
            <a:spAutoFit/>
          </a:bodyPr>
          <a:lstStyle>
            <a:lvl1pPr marL="0" indent="0">
              <a:lnSpc>
                <a:spcPct val="120000"/>
              </a:lnSpc>
              <a:spcBef>
                <a:spcPts val="0"/>
              </a:spcBef>
              <a:buSzTx/>
              <a:buNone/>
              <a:defRPr sz="2200" baseline="0">
                <a:latin typeface="Effra Light"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eros</a:t>
            </a:r>
            <a:r>
              <a:rPr lang="en-US" dirty="0"/>
              <a:t> ex, </a:t>
            </a:r>
            <a:r>
              <a:rPr lang="en-US" dirty="0" err="1"/>
              <a:t>hendrerit</a:t>
            </a:r>
            <a:r>
              <a:rPr lang="en-US" dirty="0"/>
              <a:t> </a:t>
            </a:r>
            <a:r>
              <a:rPr lang="en-US" dirty="0" err="1"/>
              <a:t>sed</a:t>
            </a:r>
            <a:r>
              <a:rPr lang="en-US" dirty="0"/>
              <a:t> </a:t>
            </a:r>
            <a:r>
              <a:rPr lang="en-US" dirty="0" err="1"/>
              <a:t>eleifend</a:t>
            </a:r>
            <a:r>
              <a:rPr lang="en-US" dirty="0"/>
              <a:t> </a:t>
            </a:r>
            <a:r>
              <a:rPr lang="en-US" dirty="0" err="1"/>
              <a:t>nec</a:t>
            </a:r>
            <a:r>
              <a:rPr lang="en-US" dirty="0"/>
              <a:t>, </a:t>
            </a:r>
            <a:r>
              <a:rPr lang="en-US" dirty="0" err="1"/>
              <a:t>lacinia</a:t>
            </a:r>
            <a:r>
              <a:rPr lang="en-US" dirty="0"/>
              <a:t> </a:t>
            </a:r>
            <a:r>
              <a:rPr lang="en-US" dirty="0" err="1"/>
              <a:t>ut</a:t>
            </a:r>
            <a:r>
              <a:rPr lang="en-US" dirty="0"/>
              <a:t> est. </a:t>
            </a:r>
            <a:r>
              <a:rPr lang="en-US" dirty="0" err="1"/>
              <a:t>Suspendisse</a:t>
            </a:r>
            <a:r>
              <a:rPr lang="en-US" dirty="0"/>
              <a:t> </a:t>
            </a:r>
            <a:r>
              <a:rPr lang="en-US" dirty="0" err="1"/>
              <a:t>efficitur</a:t>
            </a:r>
            <a:r>
              <a:rPr lang="en-US" dirty="0"/>
              <a:t> ante </a:t>
            </a:r>
            <a:r>
              <a:rPr lang="en-US" dirty="0" err="1"/>
              <a:t>eget</a:t>
            </a:r>
            <a:r>
              <a:rPr lang="en-US" dirty="0"/>
              <a:t> </a:t>
            </a:r>
            <a:r>
              <a:rPr lang="en-US" dirty="0" err="1"/>
              <a:t>consectetur</a:t>
            </a:r>
            <a:r>
              <a:rPr lang="en-US" dirty="0"/>
              <a:t> </a:t>
            </a:r>
            <a:r>
              <a:rPr lang="en-US" dirty="0" err="1"/>
              <a:t>euismod</a:t>
            </a:r>
            <a:r>
              <a:rPr lang="en-US" dirty="0"/>
              <a:t>. Integer </a:t>
            </a:r>
            <a:r>
              <a:rPr lang="en-US" dirty="0" err="1"/>
              <a:t>blandit</a:t>
            </a:r>
            <a:r>
              <a:rPr lang="en-US" dirty="0"/>
              <a:t> </a:t>
            </a:r>
            <a:r>
              <a:rPr lang="en-US" dirty="0" err="1"/>
              <a:t>nulla</a:t>
            </a:r>
            <a:r>
              <a:rPr lang="en-US" dirty="0"/>
              <a:t> libero, </a:t>
            </a:r>
            <a:r>
              <a:rPr lang="en-US" dirty="0" err="1"/>
              <a:t>quis</a:t>
            </a:r>
            <a:r>
              <a:rPr lang="en-US" dirty="0"/>
              <a:t> </a:t>
            </a:r>
            <a:r>
              <a:rPr lang="en-US" dirty="0" err="1"/>
              <a:t>feugiat</a:t>
            </a:r>
            <a:r>
              <a:rPr lang="en-US" dirty="0"/>
              <a:t> </a:t>
            </a:r>
            <a:r>
              <a:rPr lang="en-US" dirty="0" err="1"/>
              <a:t>urna</a:t>
            </a:r>
            <a:r>
              <a:rPr lang="en-US" dirty="0"/>
              <a:t> </a:t>
            </a:r>
            <a:r>
              <a:rPr lang="en-US" dirty="0" err="1"/>
              <a:t>varius</a:t>
            </a:r>
            <a:r>
              <a:rPr lang="en-US" dirty="0"/>
              <a:t> </a:t>
            </a:r>
            <a:r>
              <a:rPr lang="en-US" dirty="0" err="1"/>
              <a:t>quis</a:t>
            </a:r>
            <a:r>
              <a:rPr lang="en-US" dirty="0"/>
              <a:t>. </a:t>
            </a:r>
            <a:r>
              <a:rPr lang="en-US" dirty="0" err="1"/>
              <a:t>Aenean</a:t>
            </a:r>
            <a:r>
              <a:rPr lang="en-US" dirty="0"/>
              <a:t> </a:t>
            </a:r>
            <a:r>
              <a:rPr lang="en-US" dirty="0" err="1"/>
              <a:t>volutpat</a:t>
            </a:r>
            <a:r>
              <a:rPr lang="en-US" dirty="0"/>
              <a:t> ex ac </a:t>
            </a:r>
            <a:r>
              <a:rPr lang="en-US" dirty="0" err="1"/>
              <a:t>placerat</a:t>
            </a:r>
            <a:r>
              <a:rPr lang="en-US" dirty="0"/>
              <a:t> </a:t>
            </a:r>
            <a:r>
              <a:rPr lang="en-US" dirty="0" err="1"/>
              <a:t>porttitor</a:t>
            </a:r>
            <a:r>
              <a:rPr lang="en-US" dirty="0"/>
              <a:t>. </a:t>
            </a:r>
            <a:r>
              <a:rPr lang="en-US" dirty="0" err="1"/>
              <a:t>Sed</a:t>
            </a:r>
            <a:r>
              <a:rPr lang="en-US" dirty="0"/>
              <a:t> </a:t>
            </a:r>
            <a:r>
              <a:rPr lang="en-US" dirty="0" err="1"/>
              <a:t>quis</a:t>
            </a:r>
            <a:r>
              <a:rPr lang="en-US" dirty="0"/>
              <a:t> </a:t>
            </a:r>
            <a:r>
              <a:rPr lang="en-US" dirty="0" err="1"/>
              <a:t>ultrices</a:t>
            </a:r>
            <a:r>
              <a:rPr lang="en-US" dirty="0"/>
              <a:t> lorem, sit </a:t>
            </a:r>
            <a:r>
              <a:rPr lang="en-US" dirty="0" err="1"/>
              <a:t>amet</a:t>
            </a:r>
            <a:r>
              <a:rPr lang="en-US" dirty="0"/>
              <a:t> </a:t>
            </a:r>
            <a:r>
              <a:rPr lang="en-US" dirty="0" err="1"/>
              <a:t>placerat</a:t>
            </a:r>
            <a:r>
              <a:rPr lang="en-US" dirty="0"/>
              <a:t> ex. </a:t>
            </a:r>
            <a:r>
              <a:rPr lang="en-US" dirty="0" err="1"/>
              <a:t>Cras</a:t>
            </a:r>
            <a:r>
              <a:rPr lang="en-US" dirty="0"/>
              <a:t> </a:t>
            </a:r>
            <a:r>
              <a:rPr lang="en-US" dirty="0" err="1"/>
              <a:t>pretium</a:t>
            </a:r>
            <a:r>
              <a:rPr lang="en-US" dirty="0"/>
              <a:t>, </a:t>
            </a:r>
            <a:r>
              <a:rPr lang="en-US" dirty="0" err="1"/>
              <a:t>nunc</a:t>
            </a:r>
            <a:r>
              <a:rPr lang="en-US" dirty="0"/>
              <a:t> </a:t>
            </a:r>
            <a:r>
              <a:rPr lang="en-US" dirty="0" err="1"/>
              <a:t>nec</a:t>
            </a:r>
            <a:r>
              <a:rPr lang="en-US" dirty="0"/>
              <a:t> </a:t>
            </a:r>
            <a:r>
              <a:rPr lang="en-US" dirty="0" err="1"/>
              <a:t>porttitor</a:t>
            </a:r>
            <a:r>
              <a:rPr lang="en-US" dirty="0"/>
              <a:t> maximus, ante mi </a:t>
            </a:r>
            <a:r>
              <a:rPr lang="en-US" dirty="0" err="1"/>
              <a:t>placerat</a:t>
            </a:r>
            <a:r>
              <a:rPr lang="en-US" dirty="0"/>
              <a:t> quam, id </a:t>
            </a:r>
            <a:r>
              <a:rPr lang="en-US" dirty="0" err="1"/>
              <a:t>posuere</a:t>
            </a:r>
            <a:r>
              <a:rPr lang="en-US" dirty="0"/>
              <a:t> mi </a:t>
            </a:r>
            <a:r>
              <a:rPr lang="en-US" dirty="0" err="1"/>
              <a:t>purus</a:t>
            </a:r>
            <a:r>
              <a:rPr lang="en-US" dirty="0"/>
              <a:t> sit </a:t>
            </a:r>
            <a:r>
              <a:rPr lang="en-US" dirty="0" err="1"/>
              <a:t>amet</a:t>
            </a:r>
            <a:r>
              <a:rPr lang="en-US" dirty="0"/>
              <a:t> </a:t>
            </a:r>
            <a:r>
              <a:rPr lang="en-US" dirty="0" err="1"/>
              <a:t>metus</a:t>
            </a:r>
            <a:r>
              <a:rPr lang="en-US" dirty="0"/>
              <a:t>. </a:t>
            </a:r>
            <a:r>
              <a:rPr lang="en-US" dirty="0" err="1"/>
              <a:t>Morbi</a:t>
            </a:r>
            <a:r>
              <a:rPr lang="en-US" dirty="0"/>
              <a:t> </a:t>
            </a:r>
            <a:r>
              <a:rPr lang="en-US" dirty="0" err="1"/>
              <a:t>felis</a:t>
            </a:r>
            <a:r>
              <a:rPr lang="en-US" dirty="0"/>
              <a:t> ligula, </a:t>
            </a:r>
            <a:r>
              <a:rPr lang="en-US" dirty="0" err="1"/>
              <a:t>egestas</a:t>
            </a:r>
            <a:r>
              <a:rPr lang="en-US" dirty="0"/>
              <a:t> </a:t>
            </a:r>
            <a:r>
              <a:rPr lang="en-US" dirty="0" err="1"/>
              <a:t>quis</a:t>
            </a:r>
            <a:r>
              <a:rPr lang="en-US" dirty="0"/>
              <a:t> </a:t>
            </a:r>
            <a:r>
              <a:rPr lang="en-US" dirty="0" err="1"/>
              <a:t>urna</a:t>
            </a:r>
            <a:r>
              <a:rPr lang="en-US" dirty="0"/>
              <a:t> maximus, </a:t>
            </a:r>
            <a:r>
              <a:rPr lang="en-US" dirty="0" err="1"/>
              <a:t>feugiat</a:t>
            </a:r>
            <a:r>
              <a:rPr lang="en-US" dirty="0"/>
              <a:t> </a:t>
            </a:r>
            <a:r>
              <a:rPr lang="en-US" dirty="0" err="1"/>
              <a:t>malesuada</a:t>
            </a:r>
            <a:r>
              <a:rPr lang="en-US" dirty="0"/>
              <a:t> </a:t>
            </a:r>
            <a:r>
              <a:rPr lang="en-US" dirty="0" err="1"/>
              <a:t>elit</a:t>
            </a:r>
            <a:r>
              <a:rPr lang="en-US" dirty="0"/>
              <a:t>. </a:t>
            </a:r>
            <a:r>
              <a:rPr lang="en-US" dirty="0" err="1"/>
              <a:t>Donec</a:t>
            </a:r>
            <a:r>
              <a:rPr lang="en-US" dirty="0"/>
              <a:t> id </a:t>
            </a:r>
            <a:r>
              <a:rPr lang="en-US" dirty="0" err="1"/>
              <a:t>fermentum</a:t>
            </a:r>
            <a:r>
              <a:rPr lang="en-US" dirty="0"/>
              <a:t> </a:t>
            </a:r>
            <a:r>
              <a:rPr lang="en-US" dirty="0" err="1"/>
              <a:t>metus</a:t>
            </a:r>
            <a:r>
              <a:rPr lang="en-US" dirty="0"/>
              <a:t>.</a:t>
            </a:r>
          </a:p>
        </p:txBody>
      </p:sp>
    </p:spTree>
    <p:extLst>
      <p:ext uri="{BB962C8B-B14F-4D97-AF65-F5344CB8AC3E}">
        <p14:creationId xmlns:p14="http://schemas.microsoft.com/office/powerpoint/2010/main" val="105013533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sp>
        <p:nvSpPr>
          <p:cNvPr id="14" name="Shape 48"/>
          <p:cNvSpPr>
            <a:spLocks noGrp="1"/>
          </p:cNvSpPr>
          <p:nvPr>
            <p:ph type="sldNum" sz="quarter" idx="2"/>
          </p:nvPr>
        </p:nvSpPr>
        <p:spPr>
          <a:xfrm>
            <a:off x="16383725" y="9015975"/>
            <a:ext cx="314189" cy="318036"/>
          </a:xfrm>
          <a:prstGeom prst="rect">
            <a:avLst/>
          </a:prstGeom>
        </p:spPr>
        <p:txBody>
          <a:bodyPr/>
          <a:lstStyle/>
          <a:p>
            <a:fld id="{86CB4B4D-7CA3-9044-876B-883B54F8677D}" type="slidenum">
              <a:rPr/>
              <a:pPr/>
              <a:t>‹#›</a:t>
            </a:fld>
            <a:endParaRPr/>
          </a:p>
        </p:txBody>
      </p:sp>
      <p:pic>
        <p:nvPicPr>
          <p:cNvPr id="15" name="Picture 14"/>
          <p:cNvPicPr>
            <a:picLocks noChangeAspect="1"/>
          </p:cNvPicPr>
          <p:nvPr userDrawn="1"/>
        </p:nvPicPr>
        <p:blipFill>
          <a:blip r:embed="rId3" cstate="print"/>
          <a:stretch>
            <a:fillRect/>
          </a:stretch>
        </p:blipFill>
        <p:spPr>
          <a:xfrm>
            <a:off x="718580" y="8933179"/>
            <a:ext cx="2421541" cy="469900"/>
          </a:xfrm>
          <a:prstGeom prst="rect">
            <a:avLst/>
          </a:prstGeom>
        </p:spPr>
      </p:pic>
      <p:cxnSp>
        <p:nvCxnSpPr>
          <p:cNvPr id="16" name="Straight Connector 15"/>
          <p:cNvCxnSpPr/>
          <p:nvPr userDrawn="1"/>
        </p:nvCxnSpPr>
        <p:spPr>
          <a:xfrm>
            <a:off x="702752" y="8662219"/>
            <a:ext cx="1607089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435332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opy slide dark 2 column">
    <p:bg>
      <p:bgPr>
        <a:solidFill>
          <a:srgbClr val="00517B"/>
        </a:solidFill>
        <a:effectLst/>
      </p:bgPr>
    </p:bg>
    <p:spTree>
      <p:nvGrpSpPr>
        <p:cNvPr id="1" name=""/>
        <p:cNvGrpSpPr/>
        <p:nvPr/>
      </p:nvGrpSpPr>
      <p:grpSpPr>
        <a:xfrm>
          <a:off x="0" y="0"/>
          <a:ext cx="0" cy="0"/>
          <a:chOff x="0" y="0"/>
          <a:chExt cx="0" cy="0"/>
        </a:xfrm>
      </p:grpSpPr>
      <p:pic>
        <p:nvPicPr>
          <p:cNvPr id="19" name="pasted-image.pdf"/>
          <p:cNvPicPr>
            <a:picLocks noChangeAspect="1"/>
          </p:cNvPicPr>
          <p:nvPr userDrawn="1"/>
        </p:nvPicPr>
        <p:blipFill>
          <a:blip r:embed="rId2" cstate="print"/>
          <a:stretch>
            <a:fillRect/>
          </a:stretch>
        </p:blipFill>
        <p:spPr>
          <a:xfrm>
            <a:off x="746897" y="8933180"/>
            <a:ext cx="2393224" cy="1125477"/>
          </a:xfrm>
          <a:prstGeom prst="rect">
            <a:avLst/>
          </a:prstGeom>
          <a:ln w="12700">
            <a:miter lim="400000"/>
          </a:ln>
        </p:spPr>
      </p:pic>
      <p:pic>
        <p:nvPicPr>
          <p:cNvPr id="20" name="Picture 1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cxnSp>
        <p:nvCxnSpPr>
          <p:cNvPr id="22" name="Straight Connector 21"/>
          <p:cNvCxnSpPr/>
          <p:nvPr userDrawn="1"/>
        </p:nvCxnSpPr>
        <p:spPr>
          <a:xfrm>
            <a:off x="702752" y="8662219"/>
            <a:ext cx="16070891"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3"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a:p>
        </p:txBody>
      </p:sp>
      <p:sp>
        <p:nvSpPr>
          <p:cNvPr id="24" name="Shape 41"/>
          <p:cNvSpPr>
            <a:spLocks noGrp="1"/>
          </p:cNvSpPr>
          <p:nvPr>
            <p:ph type="body" sz="quarter" idx="13"/>
          </p:nvPr>
        </p:nvSpPr>
        <p:spPr>
          <a:xfrm>
            <a:off x="718581" y="2964594"/>
            <a:ext cx="3929730" cy="306879"/>
          </a:xfrm>
          <a:prstGeom prst="rect">
            <a:avLst/>
          </a:prstGeom>
        </p:spPr>
        <p:txBody>
          <a:bodyPr wrap="none" anchor="t">
            <a:spAutoFit/>
          </a:bodyPr>
          <a:lstStyle>
            <a:lvl1pPr marL="0" indent="0">
              <a:lnSpc>
                <a:spcPct val="80000"/>
              </a:lnSpc>
              <a:spcBef>
                <a:spcPts val="0"/>
              </a:spcBef>
              <a:buSzTx/>
              <a:buNone/>
              <a:defRPr sz="1700" b="1" spc="136">
                <a:solidFill>
                  <a:srgbClr val="00ACE5"/>
                </a:solidFill>
                <a:latin typeface="Effra"/>
                <a:ea typeface="Effra"/>
                <a:cs typeface="Effra"/>
                <a:sym typeface="Effra"/>
              </a:defRPr>
            </a:lvl1pPr>
          </a:lstStyle>
          <a:p>
            <a:r>
              <a:t>SUBTITLE TO GO HERE IF REQUIRED</a:t>
            </a:r>
          </a:p>
        </p:txBody>
      </p:sp>
      <p:sp>
        <p:nvSpPr>
          <p:cNvPr id="25" name="Title 1"/>
          <p:cNvSpPr>
            <a:spLocks noGrp="1"/>
          </p:cNvSpPr>
          <p:nvPr>
            <p:ph type="ctrTitle" hasCustomPrompt="1"/>
          </p:nvPr>
        </p:nvSpPr>
        <p:spPr>
          <a:xfrm>
            <a:off x="702753" y="1657144"/>
            <a:ext cx="15066048" cy="1126062"/>
          </a:xfrm>
          <a:prstGeom prst="rect">
            <a:avLst/>
          </a:prstGeom>
        </p:spPr>
        <p:txBody>
          <a:bodyPr anchor="t" anchorCtr="0">
            <a:noAutofit/>
          </a:bodyPr>
          <a:lstStyle>
            <a:lvl1pPr algn="l">
              <a:lnSpc>
                <a:spcPct val="90000"/>
              </a:lnSpc>
              <a:defRPr sz="4200" b="1" i="0" kern="0" spc="-140" baseline="0">
                <a:solidFill>
                  <a:schemeClr val="bg1"/>
                </a:solidFill>
                <a:latin typeface="Noticia Text"/>
                <a:cs typeface="Noticia Text"/>
              </a:defRPr>
            </a:lvl1pPr>
          </a:lstStyle>
          <a:p>
            <a:r>
              <a:rPr lang="en-GB" dirty="0"/>
              <a:t>Page title to go here here on one line </a:t>
            </a:r>
            <a:br>
              <a:rPr lang="en-GB" dirty="0"/>
            </a:br>
            <a:r>
              <a:rPr lang="en-GB" dirty="0"/>
              <a:t>Second line here if required</a:t>
            </a:r>
            <a:endParaRPr lang="en-US" dirty="0"/>
          </a:p>
        </p:txBody>
      </p:sp>
      <p:sp>
        <p:nvSpPr>
          <p:cNvPr id="27" name="Shape 61"/>
          <p:cNvSpPr>
            <a:spLocks noGrp="1"/>
          </p:cNvSpPr>
          <p:nvPr>
            <p:ph type="body" sz="half" idx="16"/>
          </p:nvPr>
        </p:nvSpPr>
        <p:spPr>
          <a:xfrm>
            <a:off x="702753" y="3869983"/>
            <a:ext cx="16127753" cy="2913381"/>
          </a:xfrm>
          <a:prstGeom prst="rect">
            <a:avLst/>
          </a:prstGeom>
        </p:spPr>
        <p:txBody>
          <a:bodyPr numCol="2" spcCol="606887" anchor="t">
            <a:noAutofit/>
          </a:bodyPr>
          <a:lstStyle>
            <a:lvl1pPr marL="0" indent="0">
              <a:lnSpc>
                <a:spcPct val="120000"/>
              </a:lnSpc>
              <a:spcBef>
                <a:spcPts val="0"/>
              </a:spcBef>
              <a:buSzTx/>
              <a:buNone/>
              <a:defRPr sz="2200" baseline="0">
                <a:solidFill>
                  <a:schemeClr val="bg1"/>
                </a:solidFill>
                <a:latin typeface="Effra Light" charset="0"/>
              </a:defRPr>
            </a:lvl1pPr>
          </a:lstStyle>
          <a:p>
            <a:r>
              <a:rPr dirty="0"/>
              <a:t>Lorem ipsum dolor sit amet, consectetur adipiscing elit. Aliquam eros ex, hendrerit sed eleifend nec, lacinia ut est. Suspendisse efficitur ante eget consectetur euismod. Integer blandit nulla libero, quis feugiat urna varius quis. Aenean volutpat ex ac placerat porttitor. Sed quis ultrices lorem, sit amet placerat ex. Cras pretium, nunc nec porttitor maximus, ante mi placerat quam, id posuere mi purus sit amet metus. Morbi felis ligula, egestas quis urna maximus, feugiat malesuada elit. Donec id fermentum metus.</a:t>
            </a:r>
          </a:p>
        </p:txBody>
      </p:sp>
    </p:spTree>
    <p:extLst>
      <p:ext uri="{BB962C8B-B14F-4D97-AF65-F5344CB8AC3E}">
        <p14:creationId xmlns:p14="http://schemas.microsoft.com/office/powerpoint/2010/main" val="253590024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8.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k object 24">
            <a:extLst>
              <a:ext uri="{FF2B5EF4-FFF2-40B4-BE49-F238E27FC236}">
                <a16:creationId xmlns:a16="http://schemas.microsoft.com/office/drawing/2014/main" id="{59A564F7-216E-264E-89E1-3534329373FD}"/>
              </a:ext>
            </a:extLst>
          </p:cNvPr>
          <p:cNvSpPr/>
          <p:nvPr userDrawn="1"/>
        </p:nvSpPr>
        <p:spPr>
          <a:xfrm>
            <a:off x="634606" y="8661195"/>
            <a:ext cx="16071052" cy="0"/>
          </a:xfrm>
          <a:custGeom>
            <a:avLst/>
            <a:gdLst/>
            <a:ahLst/>
            <a:cxnLst/>
            <a:rect l="l" t="t" r="r" b="b"/>
            <a:pathLst>
              <a:path w="8474710">
                <a:moveTo>
                  <a:pt x="0" y="0"/>
                </a:moveTo>
                <a:lnTo>
                  <a:pt x="8474583" y="0"/>
                </a:lnTo>
              </a:path>
            </a:pathLst>
          </a:custGeom>
          <a:ln w="12192">
            <a:solidFill>
              <a:srgbClr val="00517E"/>
            </a:solidFill>
          </a:ln>
        </p:spPr>
        <p:txBody>
          <a:bodyPr wrap="square" lIns="0" tIns="0" rIns="0" bIns="0" rtlCol="0"/>
          <a:lstStyle/>
          <a:p>
            <a:endParaRPr sz="5120" dirty="0"/>
          </a:p>
        </p:txBody>
      </p:sp>
      <p:pic>
        <p:nvPicPr>
          <p:cNvPr id="9" name="Picture 8">
            <a:extLst>
              <a:ext uri="{FF2B5EF4-FFF2-40B4-BE49-F238E27FC236}">
                <a16:creationId xmlns:a16="http://schemas.microsoft.com/office/drawing/2014/main" id="{DB3D4EC1-C2F3-5349-B005-77263C5655F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09105" y="8868371"/>
            <a:ext cx="2491840" cy="678052"/>
          </a:xfrm>
          <a:prstGeom prst="rect">
            <a:avLst/>
          </a:prstGeom>
        </p:spPr>
      </p:pic>
    </p:spTree>
    <p:extLst>
      <p:ext uri="{BB962C8B-B14F-4D97-AF65-F5344CB8AC3E}">
        <p14:creationId xmlns:p14="http://schemas.microsoft.com/office/powerpoint/2010/main" val="1008053696"/>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Lst>
  <p:hf hdr="0" ft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17B"/>
            </a:gs>
            <a:gs pos="100000">
              <a:srgbClr val="00ACE5"/>
            </a:gs>
          </a:gsLst>
          <a:lin ang="0" scaled="0"/>
        </a:gradFill>
        <a:effectLst/>
      </p:bgPr>
    </p:bg>
    <p:spTree>
      <p:nvGrpSpPr>
        <p:cNvPr id="1" name=""/>
        <p:cNvGrpSpPr/>
        <p:nvPr/>
      </p:nvGrpSpPr>
      <p:grpSpPr>
        <a:xfrm>
          <a:off x="0" y="0"/>
          <a:ext cx="0" cy="0"/>
          <a:chOff x="0" y="0"/>
          <a:chExt cx="0" cy="0"/>
        </a:xfrm>
      </p:grpSpPr>
      <p:sp>
        <p:nvSpPr>
          <p:cNvPr id="8"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tx2"/>
                </a:solidFill>
                <a:latin typeface="Effra Light" charset="0"/>
                <a:ea typeface="Effra Light" charset="0"/>
                <a:cs typeface="Effra Light" charset="0"/>
              </a:defRPr>
            </a:lvl1pPr>
          </a:lstStyle>
          <a:p>
            <a:fld id="{86CB4B4D-7CA3-9044-876B-883B54F8677D}" type="slidenum">
              <a:rPr lang="uk-UA" smtClean="0"/>
              <a:pPr/>
              <a:t>‹#›</a:t>
            </a:fld>
            <a:endParaRPr lang="uk-UA"/>
          </a:p>
        </p:txBody>
      </p:sp>
    </p:spTree>
    <p:extLst>
      <p:ext uri="{BB962C8B-B14F-4D97-AF65-F5344CB8AC3E}">
        <p14:creationId xmlns:p14="http://schemas.microsoft.com/office/powerpoint/2010/main" val="13540053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6" r:id="rId5"/>
    <p:sldLayoutId id="2147483717" r:id="rId6"/>
    <p:sldLayoutId id="2147483718" r:id="rId7"/>
    <p:sldLayoutId id="2147483719" r:id="rId8"/>
    <p:sldLayoutId id="2147483720" r:id="rId9"/>
    <p:sldLayoutId id="2147483721" r:id="rId10"/>
    <p:sldLayoutId id="2147483722" r:id="rId11"/>
    <p:sldLayoutId id="2147483772" r:id="rId12"/>
    <p:sldLayoutId id="2147483773" r:id="rId13"/>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7340263" cy="9753600"/>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840" dirty="0"/>
          </a:p>
        </p:txBody>
      </p:sp>
      <p:sp>
        <p:nvSpPr>
          <p:cNvPr id="24" name="bk object 24"/>
          <p:cNvSpPr/>
          <p:nvPr/>
        </p:nvSpPr>
        <p:spPr>
          <a:xfrm>
            <a:off x="634606" y="8661195"/>
            <a:ext cx="16071052" cy="0"/>
          </a:xfrm>
          <a:custGeom>
            <a:avLst/>
            <a:gdLst/>
            <a:ahLst/>
            <a:cxnLst/>
            <a:rect l="l" t="t" r="r" b="b"/>
            <a:pathLst>
              <a:path w="8474710">
                <a:moveTo>
                  <a:pt x="0" y="0"/>
                </a:moveTo>
                <a:lnTo>
                  <a:pt x="8474583" y="0"/>
                </a:lnTo>
              </a:path>
            </a:pathLst>
          </a:custGeom>
          <a:ln w="12192">
            <a:solidFill>
              <a:srgbClr val="00517E"/>
            </a:solidFill>
          </a:ln>
        </p:spPr>
        <p:txBody>
          <a:bodyPr wrap="square" lIns="0" tIns="0" rIns="0" bIns="0" rtlCol="0"/>
          <a:lstStyle/>
          <a:p>
            <a:endParaRPr sz="3840"/>
          </a:p>
        </p:txBody>
      </p:sp>
      <p:pic>
        <p:nvPicPr>
          <p:cNvPr id="8" name="Picture 7">
            <a:extLst>
              <a:ext uri="{FF2B5EF4-FFF2-40B4-BE49-F238E27FC236}">
                <a16:creationId xmlns:a16="http://schemas.microsoft.com/office/drawing/2014/main" id="{43DBE2FE-C9C2-374D-884F-04FCA7723C98}"/>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609105" y="8868371"/>
            <a:ext cx="2491840" cy="678052"/>
          </a:xfrm>
          <a:prstGeom prst="rect">
            <a:avLst/>
          </a:prstGeom>
        </p:spPr>
      </p:pic>
      <p:sp>
        <p:nvSpPr>
          <p:cNvPr id="9" name="Title Placeholder 8">
            <a:extLst>
              <a:ext uri="{FF2B5EF4-FFF2-40B4-BE49-F238E27FC236}">
                <a16:creationId xmlns:a16="http://schemas.microsoft.com/office/drawing/2014/main" id="{1A799538-02B1-794E-B3A8-F3700950E829}"/>
              </a:ext>
            </a:extLst>
          </p:cNvPr>
          <p:cNvSpPr>
            <a:spLocks noGrp="1"/>
          </p:cNvSpPr>
          <p:nvPr>
            <p:ph type="title"/>
          </p:nvPr>
        </p:nvSpPr>
        <p:spPr>
          <a:xfrm>
            <a:off x="634607" y="1774259"/>
            <a:ext cx="14955837" cy="1151565"/>
          </a:xfrm>
          <a:prstGeom prst="rect">
            <a:avLst/>
          </a:prstGeom>
        </p:spPr>
        <p:txBody>
          <a:bodyPr vert="horz" lIns="91440" tIns="45720" rIns="91440" bIns="45720" rtlCol="0" anchor="t">
            <a:noAutofit/>
          </a:bodyPr>
          <a:lstStyle/>
          <a:p>
            <a:r>
              <a:rPr lang="en-GB" dirty="0"/>
              <a:t>First line title</a:t>
            </a:r>
            <a:br>
              <a:rPr lang="en-GB" dirty="0"/>
            </a:br>
            <a:r>
              <a:rPr lang="en-GB" dirty="0"/>
              <a:t>Second line title</a:t>
            </a:r>
            <a:endParaRPr lang="en-AT" dirty="0"/>
          </a:p>
        </p:txBody>
      </p:sp>
    </p:spTree>
    <p:extLst>
      <p:ext uri="{BB962C8B-B14F-4D97-AF65-F5344CB8AC3E}">
        <p14:creationId xmlns:p14="http://schemas.microsoft.com/office/powerpoint/2010/main" val="12190451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70" r:id="rId5"/>
    <p:sldLayoutId id="2147483771" r:id="rId6"/>
  </p:sldLayoutIdLst>
  <p:hf hdr="0" ftr="0" dt="0"/>
  <p:txStyles>
    <p:titleStyle>
      <a:lvl1pPr>
        <a:defRPr sz="2700" b="1">
          <a:solidFill>
            <a:srgbClr val="00517E"/>
          </a:solidFill>
          <a:latin typeface="+mj-lt"/>
          <a:ea typeface="+mj-ea"/>
          <a:cs typeface="+mj-cs"/>
        </a:defRPr>
      </a:lvl1pPr>
    </p:titleStyle>
    <p:bodyStyle>
      <a:lvl1pPr marL="0">
        <a:defRPr b="0" i="0">
          <a:latin typeface="Calibri" panose="020F0502020204030204" pitchFamily="34" charset="0"/>
          <a:ea typeface="+mn-ea"/>
          <a:cs typeface="Calibri" panose="020F0502020204030204" pitchFamily="34" charset="0"/>
        </a:defRPr>
      </a:lvl1pPr>
      <a:lvl2pPr marL="487673">
        <a:defRPr>
          <a:latin typeface="+mn-lt"/>
          <a:ea typeface="+mn-ea"/>
          <a:cs typeface="+mn-cs"/>
        </a:defRPr>
      </a:lvl2pPr>
      <a:lvl3pPr marL="975345">
        <a:defRPr>
          <a:latin typeface="+mn-lt"/>
          <a:ea typeface="+mn-ea"/>
          <a:cs typeface="+mn-cs"/>
        </a:defRPr>
      </a:lvl3pPr>
      <a:lvl4pPr marL="1463018">
        <a:defRPr>
          <a:latin typeface="+mn-lt"/>
          <a:ea typeface="+mn-ea"/>
          <a:cs typeface="+mn-cs"/>
        </a:defRPr>
      </a:lvl4pPr>
      <a:lvl5pPr marL="1950689">
        <a:defRPr>
          <a:latin typeface="+mn-lt"/>
          <a:ea typeface="+mn-ea"/>
          <a:cs typeface="+mn-cs"/>
        </a:defRPr>
      </a:lvl5pPr>
      <a:lvl6pPr marL="2438362">
        <a:defRPr>
          <a:latin typeface="+mn-lt"/>
          <a:ea typeface="+mn-ea"/>
          <a:cs typeface="+mn-cs"/>
        </a:defRPr>
      </a:lvl6pPr>
      <a:lvl7pPr marL="2926034">
        <a:defRPr>
          <a:latin typeface="+mn-lt"/>
          <a:ea typeface="+mn-ea"/>
          <a:cs typeface="+mn-cs"/>
        </a:defRPr>
      </a:lvl7pPr>
      <a:lvl8pPr marL="3413707">
        <a:defRPr>
          <a:latin typeface="+mn-lt"/>
          <a:ea typeface="+mn-ea"/>
          <a:cs typeface="+mn-cs"/>
        </a:defRPr>
      </a:lvl8pPr>
      <a:lvl9pPr marL="3901379">
        <a:defRPr>
          <a:latin typeface="+mn-lt"/>
          <a:ea typeface="+mn-ea"/>
          <a:cs typeface="+mn-cs"/>
        </a:defRPr>
      </a:lvl9pPr>
    </p:bodyStyle>
    <p:otherStyle>
      <a:lvl1pPr marL="0">
        <a:defRPr>
          <a:latin typeface="+mn-lt"/>
          <a:ea typeface="+mn-ea"/>
          <a:cs typeface="+mn-cs"/>
        </a:defRPr>
      </a:lvl1pPr>
      <a:lvl2pPr marL="487673">
        <a:defRPr>
          <a:latin typeface="+mn-lt"/>
          <a:ea typeface="+mn-ea"/>
          <a:cs typeface="+mn-cs"/>
        </a:defRPr>
      </a:lvl2pPr>
      <a:lvl3pPr marL="975345">
        <a:defRPr>
          <a:latin typeface="+mn-lt"/>
          <a:ea typeface="+mn-ea"/>
          <a:cs typeface="+mn-cs"/>
        </a:defRPr>
      </a:lvl3pPr>
      <a:lvl4pPr marL="1463018">
        <a:defRPr>
          <a:latin typeface="+mn-lt"/>
          <a:ea typeface="+mn-ea"/>
          <a:cs typeface="+mn-cs"/>
        </a:defRPr>
      </a:lvl4pPr>
      <a:lvl5pPr marL="1950689">
        <a:defRPr>
          <a:latin typeface="+mn-lt"/>
          <a:ea typeface="+mn-ea"/>
          <a:cs typeface="+mn-cs"/>
        </a:defRPr>
      </a:lvl5pPr>
      <a:lvl6pPr marL="2438362">
        <a:defRPr>
          <a:latin typeface="+mn-lt"/>
          <a:ea typeface="+mn-ea"/>
          <a:cs typeface="+mn-cs"/>
        </a:defRPr>
      </a:lvl6pPr>
      <a:lvl7pPr marL="2926034">
        <a:defRPr>
          <a:latin typeface="+mn-lt"/>
          <a:ea typeface="+mn-ea"/>
          <a:cs typeface="+mn-cs"/>
        </a:defRPr>
      </a:lvl7pPr>
      <a:lvl8pPr marL="3413707">
        <a:defRPr>
          <a:latin typeface="+mn-lt"/>
          <a:ea typeface="+mn-ea"/>
          <a:cs typeface="+mn-cs"/>
        </a:defRPr>
      </a:lvl8pPr>
      <a:lvl9pPr marL="3901379">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1" name="Rectangle 47"/>
          <p:cNvSpPr>
            <a:spLocks noGrp="1" noChangeArrowheads="1"/>
          </p:cNvSpPr>
          <p:nvPr>
            <p:ph type="sldNum" sz="quarter" idx="4"/>
          </p:nvPr>
        </p:nvSpPr>
        <p:spPr bwMode="auto">
          <a:xfrm>
            <a:off x="12869730" y="8924795"/>
            <a:ext cx="3459020" cy="32337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707">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a:t>
            </a:fld>
            <a:endParaRPr lang="en-GB" noProof="0"/>
          </a:p>
        </p:txBody>
      </p:sp>
      <p:sp>
        <p:nvSpPr>
          <p:cNvPr id="1075" name="Rectangle 51"/>
          <p:cNvSpPr>
            <a:spLocks noGrp="1" noChangeArrowheads="1"/>
          </p:cNvSpPr>
          <p:nvPr>
            <p:ph type="dt" sz="half" idx="2"/>
          </p:nvPr>
        </p:nvSpPr>
        <p:spPr bwMode="auto">
          <a:xfrm>
            <a:off x="1002098" y="8921812"/>
            <a:ext cx="3612555" cy="3245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707">
                <a:solidFill>
                  <a:schemeClr val="accent2"/>
                </a:solidFill>
                <a:latin typeface="Arial" pitchFamily="34" charset="0"/>
                <a:ea typeface="ＭＳ Ｐゴシック" pitchFamily="34" charset="-128"/>
                <a:cs typeface="+mn-cs"/>
              </a:defRPr>
            </a:lvl1pPr>
          </a:lstStyle>
          <a:p>
            <a:pPr>
              <a:defRPr/>
            </a:pPr>
            <a:endParaRPr lang="en-GB" noProof="0"/>
          </a:p>
        </p:txBody>
      </p:sp>
      <p:sp>
        <p:nvSpPr>
          <p:cNvPr id="1028" name="Rectangle 52"/>
          <p:cNvSpPr>
            <a:spLocks noGrp="1" noChangeArrowheads="1"/>
          </p:cNvSpPr>
          <p:nvPr>
            <p:ph type="title"/>
          </p:nvPr>
        </p:nvSpPr>
        <p:spPr bwMode="auto">
          <a:xfrm>
            <a:off x="1005495" y="507249"/>
            <a:ext cx="11897770" cy="136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GB" altLang="de-DE" noProof="0" dirty="0" err="1"/>
              <a:t>Mastertitelformat</a:t>
            </a:r>
            <a:r>
              <a:rPr lang="en-GB" altLang="de-DE" noProof="0" dirty="0"/>
              <a:t> </a:t>
            </a:r>
            <a:r>
              <a:rPr lang="en-GB" altLang="de-DE" noProof="0" dirty="0" err="1"/>
              <a:t>bearbeiten</a:t>
            </a:r>
            <a:endParaRPr lang="en-GB" altLang="de-DE" noProof="0" dirty="0"/>
          </a:p>
        </p:txBody>
      </p:sp>
      <p:sp>
        <p:nvSpPr>
          <p:cNvPr id="1029" name="Rectangle 53"/>
          <p:cNvSpPr>
            <a:spLocks noGrp="1" noChangeArrowheads="1"/>
          </p:cNvSpPr>
          <p:nvPr>
            <p:ph type="body" idx="1"/>
          </p:nvPr>
        </p:nvSpPr>
        <p:spPr bwMode="auto">
          <a:xfrm>
            <a:off x="1005497" y="2278853"/>
            <a:ext cx="15323253" cy="628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ltLang="de-DE" noProof="0" dirty="0" err="1"/>
              <a:t>Mastertextformat</a:t>
            </a:r>
            <a:r>
              <a:rPr lang="en-GB" altLang="de-DE" noProof="0" dirty="0"/>
              <a:t> </a:t>
            </a:r>
            <a:r>
              <a:rPr lang="en-GB" altLang="de-DE" noProof="0" dirty="0" err="1"/>
              <a:t>bearbeiten</a:t>
            </a:r>
            <a:endParaRPr lang="en-GB" altLang="de-DE" noProof="0" dirty="0"/>
          </a:p>
          <a:p>
            <a:pPr lvl="1"/>
            <a:r>
              <a:rPr lang="en-GB" altLang="de-DE" noProof="0" dirty="0" err="1"/>
              <a:t>Zweite</a:t>
            </a:r>
            <a:r>
              <a:rPr lang="en-GB" altLang="de-DE" noProof="0" dirty="0"/>
              <a:t> </a:t>
            </a:r>
            <a:r>
              <a:rPr lang="en-GB" altLang="de-DE" noProof="0" dirty="0" err="1"/>
              <a:t>Ebene</a:t>
            </a:r>
            <a:endParaRPr lang="en-GB" altLang="de-DE" noProof="0" dirty="0"/>
          </a:p>
          <a:p>
            <a:pPr lvl="2"/>
            <a:r>
              <a:rPr lang="en-GB" altLang="de-DE" noProof="0" dirty="0" err="1"/>
              <a:t>Dritte</a:t>
            </a:r>
            <a:r>
              <a:rPr lang="en-GB" altLang="de-DE" noProof="0" dirty="0"/>
              <a:t> </a:t>
            </a:r>
            <a:r>
              <a:rPr lang="en-GB" altLang="de-DE" noProof="0" dirty="0" err="1"/>
              <a:t>Ebene</a:t>
            </a:r>
            <a:endParaRPr lang="en-GB" altLang="de-DE" noProof="0" dirty="0"/>
          </a:p>
          <a:p>
            <a:pPr lvl="3"/>
            <a:r>
              <a:rPr lang="en-GB" altLang="de-DE" noProof="0" dirty="0" err="1"/>
              <a:t>Vierte</a:t>
            </a:r>
            <a:r>
              <a:rPr lang="en-GB" altLang="de-DE" noProof="0" dirty="0"/>
              <a:t> </a:t>
            </a:r>
            <a:r>
              <a:rPr lang="en-GB" altLang="de-DE" noProof="0" dirty="0" err="1"/>
              <a:t>Ebene</a:t>
            </a:r>
            <a:endParaRPr lang="en-GB" altLang="de-DE" noProof="0" dirty="0"/>
          </a:p>
          <a:p>
            <a:pPr lvl="4"/>
            <a:r>
              <a:rPr lang="en-GB" altLang="de-DE" noProof="0" dirty="0" err="1"/>
              <a:t>Fünfte</a:t>
            </a:r>
            <a:r>
              <a:rPr lang="en-GB" altLang="de-DE" noProof="0" dirty="0"/>
              <a:t> </a:t>
            </a:r>
            <a:r>
              <a:rPr lang="en-GB" altLang="de-DE" noProof="0" dirty="0" err="1"/>
              <a:t>Ebene</a:t>
            </a:r>
            <a:endParaRPr lang="en-GB" altLang="de-DE" noProof="0" dirty="0"/>
          </a:p>
        </p:txBody>
      </p:sp>
      <p:cxnSp>
        <p:nvCxnSpPr>
          <p:cNvPr id="1031" name="Gerade Verbindung 12"/>
          <p:cNvCxnSpPr>
            <a:cxnSpLocks noChangeShapeType="1"/>
          </p:cNvCxnSpPr>
          <p:nvPr/>
        </p:nvCxnSpPr>
        <p:spPr bwMode="auto">
          <a:xfrm>
            <a:off x="8564769" y="607345"/>
            <a:ext cx="1559419" cy="11695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pic>
        <p:nvPicPr>
          <p:cNvPr id="8" name="Bild 7"/>
          <p:cNvPicPr>
            <a:picLocks noChangeAspect="1"/>
          </p:cNvPicPr>
          <p:nvPr userDrawn="1"/>
        </p:nvPicPr>
        <p:blipFill rotWithShape="1">
          <a:blip r:embed="rId15" cstate="email">
            <a:extLst>
              <a:ext uri="{28A0092B-C50C-407E-A947-70E740481C1C}">
                <a14:useLocalDpi xmlns:a14="http://schemas.microsoft.com/office/drawing/2010/main"/>
              </a:ext>
            </a:extLst>
          </a:blip>
          <a:srcRect b="23639"/>
          <a:stretch/>
        </p:blipFill>
        <p:spPr>
          <a:xfrm>
            <a:off x="13399906" y="494389"/>
            <a:ext cx="2926710" cy="658980"/>
          </a:xfrm>
          <a:prstGeom prst="rect">
            <a:avLst/>
          </a:prstGeom>
        </p:spPr>
      </p:pic>
    </p:spTree>
    <p:extLst>
      <p:ext uri="{BB962C8B-B14F-4D97-AF65-F5344CB8AC3E}">
        <p14:creationId xmlns:p14="http://schemas.microsoft.com/office/powerpoint/2010/main" val="54960682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l" rtl="0" eaLnBrk="1" fontAlgn="base" hangingPunct="1">
        <a:spcBef>
          <a:spcPct val="0"/>
        </a:spcBef>
        <a:spcAft>
          <a:spcPct val="0"/>
        </a:spcAft>
        <a:defRPr sz="4171" cap="all" baseline="0">
          <a:solidFill>
            <a:schemeClr val="accent1"/>
          </a:solidFill>
          <a:latin typeface="+mj-lt"/>
          <a:ea typeface="+mj-ea"/>
          <a:cs typeface="+mj-cs"/>
        </a:defRPr>
      </a:lvl1pPr>
      <a:lvl2pPr algn="l" rtl="0" eaLnBrk="1" fontAlgn="base" hangingPunct="1">
        <a:spcBef>
          <a:spcPct val="0"/>
        </a:spcBef>
        <a:spcAft>
          <a:spcPct val="0"/>
        </a:spcAft>
        <a:defRPr sz="4551">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4551">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4551">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4551">
          <a:solidFill>
            <a:srgbClr val="790B1A"/>
          </a:solidFill>
          <a:latin typeface="Arial" pitchFamily="-65" charset="0"/>
          <a:ea typeface="ＭＳ Ｐゴシック" pitchFamily="-65" charset="-128"/>
          <a:cs typeface="ＭＳ Ｐゴシック" pitchFamily="-65" charset="-128"/>
        </a:defRPr>
      </a:lvl5pPr>
      <a:lvl6pPr marL="866952" algn="l" rtl="0" eaLnBrk="1" fontAlgn="base" hangingPunct="1">
        <a:spcBef>
          <a:spcPct val="0"/>
        </a:spcBef>
        <a:spcAft>
          <a:spcPct val="0"/>
        </a:spcAft>
        <a:defRPr sz="4931">
          <a:solidFill>
            <a:srgbClr val="A6173B"/>
          </a:solidFill>
          <a:latin typeface="Arial" pitchFamily="-65" charset="0"/>
          <a:ea typeface="ＭＳ Ｐゴシック" pitchFamily="-65" charset="-128"/>
          <a:cs typeface="ＭＳ Ｐゴシック" pitchFamily="-65" charset="-128"/>
        </a:defRPr>
      </a:lvl6pPr>
      <a:lvl7pPr marL="1733904" algn="l" rtl="0" eaLnBrk="1" fontAlgn="base" hangingPunct="1">
        <a:spcBef>
          <a:spcPct val="0"/>
        </a:spcBef>
        <a:spcAft>
          <a:spcPct val="0"/>
        </a:spcAft>
        <a:defRPr sz="4931">
          <a:solidFill>
            <a:srgbClr val="A6173B"/>
          </a:solidFill>
          <a:latin typeface="Arial" pitchFamily="-65" charset="0"/>
          <a:ea typeface="ＭＳ Ｐゴシック" pitchFamily="-65" charset="-128"/>
          <a:cs typeface="ＭＳ Ｐゴシック" pitchFamily="-65" charset="-128"/>
        </a:defRPr>
      </a:lvl7pPr>
      <a:lvl8pPr marL="2600854" algn="l" rtl="0" eaLnBrk="1" fontAlgn="base" hangingPunct="1">
        <a:spcBef>
          <a:spcPct val="0"/>
        </a:spcBef>
        <a:spcAft>
          <a:spcPct val="0"/>
        </a:spcAft>
        <a:defRPr sz="4931">
          <a:solidFill>
            <a:srgbClr val="A6173B"/>
          </a:solidFill>
          <a:latin typeface="Arial" pitchFamily="-65" charset="0"/>
          <a:ea typeface="ＭＳ Ｐゴシック" pitchFamily="-65" charset="-128"/>
          <a:cs typeface="ＭＳ Ｐゴシック" pitchFamily="-65" charset="-128"/>
        </a:defRPr>
      </a:lvl8pPr>
      <a:lvl9pPr marL="3467806" algn="l" rtl="0" eaLnBrk="1" fontAlgn="base" hangingPunct="1">
        <a:spcBef>
          <a:spcPct val="0"/>
        </a:spcBef>
        <a:spcAft>
          <a:spcPct val="0"/>
        </a:spcAft>
        <a:defRPr sz="4931">
          <a:solidFill>
            <a:srgbClr val="A6173B"/>
          </a:solidFill>
          <a:latin typeface="Arial" pitchFamily="-65" charset="0"/>
          <a:ea typeface="ＭＳ Ｐゴシック" pitchFamily="-65" charset="-128"/>
          <a:cs typeface="ＭＳ Ｐゴシック" pitchFamily="-65" charset="-128"/>
        </a:defRPr>
      </a:lvl9pPr>
    </p:titleStyle>
    <p:bodyStyle>
      <a:lvl1pPr marL="511742" indent="-511742" algn="l" rtl="0" eaLnBrk="1" fontAlgn="base" hangingPunct="1">
        <a:spcBef>
          <a:spcPts val="758"/>
        </a:spcBef>
        <a:spcAft>
          <a:spcPct val="0"/>
        </a:spcAft>
        <a:buClr>
          <a:schemeClr val="tx1"/>
        </a:buClr>
        <a:buFont typeface="Arial" charset="0"/>
        <a:buChar char="•"/>
        <a:tabLst/>
        <a:defRPr sz="3034">
          <a:solidFill>
            <a:schemeClr val="tx1"/>
          </a:solidFill>
          <a:latin typeface="+mn-lt"/>
          <a:ea typeface="+mn-ea"/>
          <a:cs typeface="+mn-cs"/>
        </a:defRPr>
      </a:lvl1pPr>
      <a:lvl2pPr marL="1014455" indent="-502712" algn="l" rtl="0" eaLnBrk="1" fontAlgn="base" hangingPunct="1">
        <a:spcBef>
          <a:spcPts val="758"/>
        </a:spcBef>
        <a:spcAft>
          <a:spcPct val="0"/>
        </a:spcAft>
        <a:buClr>
          <a:schemeClr val="accent3"/>
        </a:buClr>
        <a:buFont typeface="Arial" charset="0"/>
        <a:buChar char="•"/>
        <a:tabLst/>
        <a:defRPr sz="3034">
          <a:solidFill>
            <a:schemeClr val="tx1"/>
          </a:solidFill>
          <a:latin typeface="+mn-lt"/>
          <a:ea typeface="+mn-ea"/>
          <a:cs typeface="ＭＳ Ｐゴシック" charset="0"/>
        </a:defRPr>
      </a:lvl2pPr>
      <a:lvl3pPr marL="1526197" indent="-511742" algn="l" rtl="0" eaLnBrk="1" fontAlgn="base" hangingPunct="1">
        <a:spcBef>
          <a:spcPts val="758"/>
        </a:spcBef>
        <a:spcAft>
          <a:spcPct val="0"/>
        </a:spcAft>
        <a:buClr>
          <a:schemeClr val="accent3"/>
        </a:buClr>
        <a:buFont typeface="Arial" charset="0"/>
        <a:buChar char="•"/>
        <a:tabLst/>
        <a:defRPr sz="3034">
          <a:solidFill>
            <a:schemeClr val="tx1"/>
          </a:solidFill>
          <a:latin typeface="+mn-lt"/>
          <a:ea typeface="Geneva" pitchFamily="-107" charset="-128"/>
          <a:cs typeface="Geneva" pitchFamily="-107" charset="-128"/>
        </a:defRPr>
      </a:lvl3pPr>
      <a:lvl4pPr marL="2068040" indent="-541844" algn="l" rtl="0" eaLnBrk="1" fontAlgn="base" hangingPunct="1">
        <a:spcBef>
          <a:spcPts val="758"/>
        </a:spcBef>
        <a:spcAft>
          <a:spcPct val="0"/>
        </a:spcAft>
        <a:buClr>
          <a:schemeClr val="tx1"/>
        </a:buClr>
        <a:buFont typeface="Arial" charset="0"/>
        <a:buChar char="•"/>
        <a:tabLst/>
        <a:defRPr sz="3034">
          <a:solidFill>
            <a:schemeClr val="tx1"/>
          </a:solidFill>
          <a:latin typeface="+mn-lt"/>
          <a:ea typeface="Geneva" pitchFamily="-107" charset="-128"/>
          <a:cs typeface="Geneva" charset="0"/>
        </a:defRPr>
      </a:lvl4pPr>
      <a:lvl5pPr marL="2570752" indent="-541844" algn="l" rtl="0" eaLnBrk="1" fontAlgn="base" hangingPunct="1">
        <a:spcBef>
          <a:spcPts val="758"/>
        </a:spcBef>
        <a:spcAft>
          <a:spcPct val="0"/>
        </a:spcAft>
        <a:buClr>
          <a:schemeClr val="tx1"/>
        </a:buClr>
        <a:buFont typeface="Arial" charset="0"/>
        <a:buChar char="•"/>
        <a:tabLst/>
        <a:defRPr sz="3034">
          <a:solidFill>
            <a:schemeClr val="tx1"/>
          </a:solidFill>
          <a:latin typeface="+mn-lt"/>
          <a:ea typeface="Geneva" pitchFamily="-107" charset="-128"/>
          <a:cs typeface="Geneva" charset="0"/>
        </a:defRPr>
      </a:lvl5pPr>
      <a:lvl6pPr marL="4768233" indent="-433475" algn="l" rtl="0" eaLnBrk="1" fontAlgn="base" hangingPunct="1">
        <a:spcBef>
          <a:spcPct val="20000"/>
        </a:spcBef>
        <a:spcAft>
          <a:spcPct val="0"/>
        </a:spcAft>
        <a:buChar char="»"/>
        <a:defRPr>
          <a:solidFill>
            <a:schemeClr val="tx1"/>
          </a:solidFill>
          <a:latin typeface="+mn-lt"/>
          <a:ea typeface="+mn-ea"/>
        </a:defRPr>
      </a:lvl6pPr>
      <a:lvl7pPr marL="5635184" indent="-433475" algn="l" rtl="0" eaLnBrk="1" fontAlgn="base" hangingPunct="1">
        <a:spcBef>
          <a:spcPct val="20000"/>
        </a:spcBef>
        <a:spcAft>
          <a:spcPct val="0"/>
        </a:spcAft>
        <a:buChar char="»"/>
        <a:defRPr>
          <a:solidFill>
            <a:schemeClr val="tx1"/>
          </a:solidFill>
          <a:latin typeface="+mn-lt"/>
          <a:ea typeface="+mn-ea"/>
        </a:defRPr>
      </a:lvl7pPr>
      <a:lvl8pPr marL="6502136" indent="-433475" algn="l" rtl="0" eaLnBrk="1" fontAlgn="base" hangingPunct="1">
        <a:spcBef>
          <a:spcPct val="20000"/>
        </a:spcBef>
        <a:spcAft>
          <a:spcPct val="0"/>
        </a:spcAft>
        <a:buChar char="»"/>
        <a:defRPr>
          <a:solidFill>
            <a:schemeClr val="tx1"/>
          </a:solidFill>
          <a:latin typeface="+mn-lt"/>
          <a:ea typeface="+mn-ea"/>
        </a:defRPr>
      </a:lvl8pPr>
      <a:lvl9pPr marL="7369087" indent="-433475" algn="l" rtl="0" eaLnBrk="1" fontAlgn="base" hangingPunct="1">
        <a:spcBef>
          <a:spcPct val="20000"/>
        </a:spcBef>
        <a:spcAft>
          <a:spcPct val="0"/>
        </a:spcAft>
        <a:buChar char="»"/>
        <a:defRPr>
          <a:solidFill>
            <a:schemeClr val="tx1"/>
          </a:solidFill>
          <a:latin typeface="+mn-lt"/>
          <a:ea typeface="+mn-ea"/>
        </a:defRPr>
      </a:lvl9pPr>
    </p:bodyStyle>
    <p:otherStyle>
      <a:defPPr>
        <a:defRPr lang="de-DE"/>
      </a:defPPr>
      <a:lvl1pPr marL="0" algn="l" defTabSz="866952" rtl="0" eaLnBrk="1" latinLnBrk="0" hangingPunct="1">
        <a:defRPr sz="3413" kern="1200">
          <a:solidFill>
            <a:schemeClr val="tx1"/>
          </a:solidFill>
          <a:latin typeface="+mn-lt"/>
          <a:ea typeface="+mn-ea"/>
          <a:cs typeface="+mn-cs"/>
        </a:defRPr>
      </a:lvl1pPr>
      <a:lvl2pPr marL="866952" algn="l" defTabSz="866952" rtl="0" eaLnBrk="1" latinLnBrk="0" hangingPunct="1">
        <a:defRPr sz="3413" kern="1200">
          <a:solidFill>
            <a:schemeClr val="tx1"/>
          </a:solidFill>
          <a:latin typeface="+mn-lt"/>
          <a:ea typeface="+mn-ea"/>
          <a:cs typeface="+mn-cs"/>
        </a:defRPr>
      </a:lvl2pPr>
      <a:lvl3pPr marL="1733904" algn="l" defTabSz="866952" rtl="0" eaLnBrk="1" latinLnBrk="0" hangingPunct="1">
        <a:defRPr sz="3413" kern="1200">
          <a:solidFill>
            <a:schemeClr val="tx1"/>
          </a:solidFill>
          <a:latin typeface="+mn-lt"/>
          <a:ea typeface="+mn-ea"/>
          <a:cs typeface="+mn-cs"/>
        </a:defRPr>
      </a:lvl3pPr>
      <a:lvl4pPr marL="2600854" algn="l" defTabSz="866952" rtl="0" eaLnBrk="1" latinLnBrk="0" hangingPunct="1">
        <a:defRPr sz="3413" kern="1200">
          <a:solidFill>
            <a:schemeClr val="tx1"/>
          </a:solidFill>
          <a:latin typeface="+mn-lt"/>
          <a:ea typeface="+mn-ea"/>
          <a:cs typeface="+mn-cs"/>
        </a:defRPr>
      </a:lvl4pPr>
      <a:lvl5pPr marL="3467806" algn="l" defTabSz="866952" rtl="0" eaLnBrk="1" latinLnBrk="0" hangingPunct="1">
        <a:defRPr sz="3413" kern="1200">
          <a:solidFill>
            <a:schemeClr val="tx1"/>
          </a:solidFill>
          <a:latin typeface="+mn-lt"/>
          <a:ea typeface="+mn-ea"/>
          <a:cs typeface="+mn-cs"/>
        </a:defRPr>
      </a:lvl5pPr>
      <a:lvl6pPr marL="4334758" algn="l" defTabSz="866952" rtl="0" eaLnBrk="1" latinLnBrk="0" hangingPunct="1">
        <a:defRPr sz="3413" kern="1200">
          <a:solidFill>
            <a:schemeClr val="tx1"/>
          </a:solidFill>
          <a:latin typeface="+mn-lt"/>
          <a:ea typeface="+mn-ea"/>
          <a:cs typeface="+mn-cs"/>
        </a:defRPr>
      </a:lvl6pPr>
      <a:lvl7pPr marL="5201709" algn="l" defTabSz="866952" rtl="0" eaLnBrk="1" latinLnBrk="0" hangingPunct="1">
        <a:defRPr sz="3413" kern="1200">
          <a:solidFill>
            <a:schemeClr val="tx1"/>
          </a:solidFill>
          <a:latin typeface="+mn-lt"/>
          <a:ea typeface="+mn-ea"/>
          <a:cs typeface="+mn-cs"/>
        </a:defRPr>
      </a:lvl7pPr>
      <a:lvl8pPr marL="6068660" algn="l" defTabSz="866952" rtl="0" eaLnBrk="1" latinLnBrk="0" hangingPunct="1">
        <a:defRPr sz="3413" kern="1200">
          <a:solidFill>
            <a:schemeClr val="tx1"/>
          </a:solidFill>
          <a:latin typeface="+mn-lt"/>
          <a:ea typeface="+mn-ea"/>
          <a:cs typeface="+mn-cs"/>
        </a:defRPr>
      </a:lvl8pPr>
      <a:lvl9pPr marL="6935611" algn="l" defTabSz="866952" rtl="0" eaLnBrk="1" latinLnBrk="0" hangingPunct="1">
        <a:defRPr sz="34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mailto:academy@wins.or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www.wins.org/scholarships" TargetMode="External"/><Relationship Id="rId5" Type="http://schemas.openxmlformats.org/officeDocument/2006/relationships/hyperlink" Target="https://www.wins.org/user/register/" TargetMode="External"/><Relationship Id="rId4" Type="http://schemas.openxmlformats.org/officeDocument/2006/relationships/hyperlink" Target="https://www.wins.org/wins-academ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CAFF-9105-4681-86AE-800AE40FF383}"/>
              </a:ext>
            </a:extLst>
          </p:cNvPr>
          <p:cNvSpPr>
            <a:spLocks noGrp="1"/>
          </p:cNvSpPr>
          <p:nvPr>
            <p:ph type="sldNum" sz="quarter" idx="2"/>
          </p:nvPr>
        </p:nvSpPr>
        <p:spPr>
          <a:xfrm>
            <a:off x="16443837" y="9094633"/>
            <a:ext cx="193964" cy="318036"/>
          </a:xfrm>
        </p:spPr>
        <p:txBody>
          <a:bodyPr/>
          <a:lstStyle/>
          <a:p>
            <a:fld id="{86CB4B4D-7CA3-9044-876B-883B54F8677D}" type="slidenum">
              <a:rPr lang="uk-UA" smtClean="0"/>
              <a:pPr/>
              <a:t>1</a:t>
            </a:fld>
            <a:endParaRPr lang="uk-UA" dirty="0"/>
          </a:p>
        </p:txBody>
      </p:sp>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703462" y="6313044"/>
            <a:ext cx="14309509" cy="1869018"/>
          </a:xfrm>
        </p:spPr>
        <p:txBody>
          <a:bodyPr/>
          <a:lstStyle/>
          <a:p>
            <a:r>
              <a:rPr lang="en-GB" sz="6000" b="0" dirty="0"/>
              <a:t>Central Asia and Azerbaijan Transport Security Dialogue- Women in Nuclear</a:t>
            </a:r>
            <a:br>
              <a:rPr lang="en-GB" sz="6000" b="0" dirty="0"/>
            </a:br>
            <a:r>
              <a:rPr lang="en-GB" sz="6000" b="0" dirty="0"/>
              <a:t>Fully engaged professionals in transport security</a:t>
            </a:r>
            <a:br>
              <a:rPr lang="en-GB" sz="4000" dirty="0"/>
            </a:br>
            <a:br>
              <a:rPr lang="en-US" sz="4000" b="0" i="1" dirty="0"/>
            </a:br>
            <a:br>
              <a:rPr lang="en-US" sz="4000" b="0" i="1" dirty="0"/>
            </a:br>
            <a:r>
              <a:rPr lang="en-GB" sz="4000" b="0" i="1" dirty="0"/>
              <a:t>Rhonda Evans, Head of Programme Development</a:t>
            </a:r>
            <a:r>
              <a:rPr lang="en-GB" sz="4000" b="0" i="1"/>
              <a:t>, WINS</a:t>
            </a:r>
            <a:br>
              <a:rPr lang="en-GB" sz="4000" b="0" i="1"/>
            </a:br>
            <a:br>
              <a:rPr lang="en-GB" sz="4000" b="0" i="1"/>
            </a:br>
            <a:r>
              <a:rPr lang="en-GB" sz="4000" b="0" i="1"/>
              <a:t>9 June 2022</a:t>
            </a:r>
            <a:br>
              <a:rPr lang="en-GB" sz="2800" dirty="0"/>
            </a:br>
            <a:br>
              <a:rPr lang="en-GB" sz="2800" dirty="0"/>
            </a:br>
            <a:br>
              <a:rPr lang="en-GB" sz="2800" dirty="0"/>
            </a:br>
            <a:endParaRPr lang="en-GB" sz="2800" b="0" dirty="0"/>
          </a:p>
        </p:txBody>
      </p:sp>
    </p:spTree>
    <p:extLst>
      <p:ext uri="{BB962C8B-B14F-4D97-AF65-F5344CB8AC3E}">
        <p14:creationId xmlns:p14="http://schemas.microsoft.com/office/powerpoint/2010/main" val="7020210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6F321B-C101-49ED-B6B7-03D6FDF188E0}"/>
              </a:ext>
            </a:extLst>
          </p:cNvPr>
          <p:cNvSpPr>
            <a:spLocks noGrp="1"/>
          </p:cNvSpPr>
          <p:nvPr>
            <p:ph type="ctrTitle"/>
          </p:nvPr>
        </p:nvSpPr>
        <p:spPr>
          <a:xfrm>
            <a:off x="867192" y="3974126"/>
            <a:ext cx="12606212" cy="1345038"/>
          </a:xfrm>
        </p:spPr>
        <p:txBody>
          <a:bodyPr/>
          <a:lstStyle/>
          <a:p>
            <a:r>
              <a:rPr lang="en-GB" sz="4800" dirty="0"/>
              <a:t>How WINS IS moving forward ……..</a:t>
            </a:r>
            <a:br>
              <a:rPr lang="en-GB" sz="4400" dirty="0"/>
            </a:br>
            <a:br>
              <a:rPr lang="en-GB" sz="4400" dirty="0"/>
            </a:br>
            <a:br>
              <a:rPr lang="en-GB" sz="4400" dirty="0"/>
            </a:br>
            <a:br>
              <a:rPr lang="en-GB" sz="4400" dirty="0"/>
            </a:br>
            <a:r>
              <a:rPr lang="en-GB" sz="4400" dirty="0"/>
              <a:t>          </a:t>
            </a:r>
            <a:br>
              <a:rPr lang="en-GB" dirty="0"/>
            </a:br>
            <a:r>
              <a:rPr lang="en-GB" sz="4000" dirty="0"/>
              <a:t>WINS  has embarked on an institutional change….</a:t>
            </a:r>
            <a:br>
              <a:rPr lang="en-GB" sz="4000" dirty="0"/>
            </a:br>
            <a:endParaRPr lang="en-GB" dirty="0"/>
          </a:p>
        </p:txBody>
      </p:sp>
      <p:pic>
        <p:nvPicPr>
          <p:cNvPr id="4" name="Picture 3" descr="A picture containing road, outdoor, truck, blue&#10;&#10;Description automatically generated">
            <a:extLst>
              <a:ext uri="{FF2B5EF4-FFF2-40B4-BE49-F238E27FC236}">
                <a16:creationId xmlns:a16="http://schemas.microsoft.com/office/drawing/2014/main" id="{7B5282B6-178E-42D3-A849-FB232DC6E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8341" y="3974126"/>
            <a:ext cx="4088889" cy="3034921"/>
          </a:xfrm>
          <a:prstGeom prst="rect">
            <a:avLst/>
          </a:prstGeom>
        </p:spPr>
      </p:pic>
    </p:spTree>
    <p:extLst>
      <p:ext uri="{BB962C8B-B14F-4D97-AF65-F5344CB8AC3E}">
        <p14:creationId xmlns:p14="http://schemas.microsoft.com/office/powerpoint/2010/main" val="3232594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9E965D-05E8-48DC-B378-A233D4CD31FA}"/>
              </a:ext>
            </a:extLst>
          </p:cNvPr>
          <p:cNvSpPr>
            <a:spLocks noGrp="1"/>
          </p:cNvSpPr>
          <p:nvPr>
            <p:ph type="body" sz="half" idx="4294967295"/>
          </p:nvPr>
        </p:nvSpPr>
        <p:spPr>
          <a:xfrm>
            <a:off x="1087383" y="4009168"/>
            <a:ext cx="13651054" cy="3381687"/>
          </a:xfrm>
          <a:prstGeom prst="rect">
            <a:avLst/>
          </a:prstGeom>
        </p:spPr>
        <p:txBody>
          <a:bodyPr/>
          <a:lstStyle/>
          <a:p>
            <a:pPr algn="ctr">
              <a:spcAft>
                <a:spcPts val="1350"/>
              </a:spcAft>
            </a:pPr>
            <a:r>
              <a:rPr lang="en-GB" sz="6000" b="1" dirty="0">
                <a:solidFill>
                  <a:schemeClr val="bg1"/>
                </a:solidFill>
                <a:latin typeface="+mn-lt"/>
                <a:cs typeface="+mn-cs"/>
              </a:rPr>
              <a:t>WINS Gender Equality By Design </a:t>
            </a:r>
          </a:p>
          <a:p>
            <a:pPr algn="ctr">
              <a:spcAft>
                <a:spcPts val="1350"/>
              </a:spcAft>
            </a:pPr>
            <a:endParaRPr lang="en-GB" sz="6000" b="1" dirty="0">
              <a:solidFill>
                <a:schemeClr val="bg1"/>
              </a:solidFill>
              <a:latin typeface="+mn-lt"/>
              <a:cs typeface="+mn-cs"/>
            </a:endParaRPr>
          </a:p>
          <a:p>
            <a:pPr algn="ctr">
              <a:spcAft>
                <a:spcPts val="1350"/>
              </a:spcAft>
            </a:pPr>
            <a:endParaRPr lang="en-GB" sz="4800" dirty="0">
              <a:solidFill>
                <a:schemeClr val="bg1"/>
              </a:solidFill>
            </a:endParaRPr>
          </a:p>
        </p:txBody>
      </p:sp>
      <p:sp>
        <p:nvSpPr>
          <p:cNvPr id="4" name="Title 3">
            <a:extLst>
              <a:ext uri="{FF2B5EF4-FFF2-40B4-BE49-F238E27FC236}">
                <a16:creationId xmlns:a16="http://schemas.microsoft.com/office/drawing/2014/main" id="{6062F847-C0F8-41A7-AFDF-AFF8C50ED7F0}"/>
              </a:ext>
            </a:extLst>
          </p:cNvPr>
          <p:cNvSpPr>
            <a:spLocks noGrp="1"/>
          </p:cNvSpPr>
          <p:nvPr>
            <p:ph type="title" idx="4294967295"/>
          </p:nvPr>
        </p:nvSpPr>
        <p:spPr>
          <a:xfrm>
            <a:off x="4423736" y="2731661"/>
            <a:ext cx="8412700" cy="844934"/>
          </a:xfrm>
          <a:prstGeom prst="rect">
            <a:avLst/>
          </a:prstGeom>
        </p:spPr>
        <p:txBody>
          <a:bodyPr/>
          <a:lstStyle/>
          <a:p>
            <a:r>
              <a:rPr lang="en-US" sz="480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3596350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D87679-9E10-456F-9EE0-B0C8B08D98B7}"/>
              </a:ext>
            </a:extLst>
          </p:cNvPr>
          <p:cNvSpPr>
            <a:spLocks noGrp="1"/>
          </p:cNvSpPr>
          <p:nvPr>
            <p:ph type="sldNum" sz="quarter" idx="2"/>
          </p:nvPr>
        </p:nvSpPr>
        <p:spPr>
          <a:xfrm>
            <a:off x="16443600" y="9015849"/>
            <a:ext cx="193958" cy="318026"/>
          </a:xfrm>
        </p:spPr>
        <p:txBody>
          <a:bodyPr/>
          <a:lstStyle/>
          <a:p>
            <a:pPr defTabSz="584170"/>
            <a:fld id="{86CB4B4D-7CA3-9044-876B-883B54F8677D}" type="slidenum">
              <a:rPr lang="en-GB">
                <a:latin typeface="Calibri"/>
              </a:rPr>
              <a:pPr defTabSz="584170"/>
              <a:t>12</a:t>
            </a:fld>
            <a:endParaRPr lang="en-GB" dirty="0">
              <a:latin typeface="Calibri"/>
            </a:endParaRPr>
          </a:p>
        </p:txBody>
      </p:sp>
      <p:sp>
        <p:nvSpPr>
          <p:cNvPr id="13" name="Shape 12">
            <a:extLst>
              <a:ext uri="{FF2B5EF4-FFF2-40B4-BE49-F238E27FC236}">
                <a16:creationId xmlns:a16="http://schemas.microsoft.com/office/drawing/2014/main" id="{A7B17CB6-FE69-4B35-9E49-847BDD1C1CBE}"/>
              </a:ext>
            </a:extLst>
          </p:cNvPr>
          <p:cNvSpPr/>
          <p:nvPr/>
        </p:nvSpPr>
        <p:spPr>
          <a:xfrm>
            <a:off x="1101045" y="1384383"/>
            <a:ext cx="8181939" cy="6974333"/>
          </a:xfrm>
          <a:prstGeom prst="funnel">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GB" sz="5120" dirty="0"/>
          </a:p>
        </p:txBody>
      </p:sp>
      <p:sp>
        <p:nvSpPr>
          <p:cNvPr id="14" name="Oval 13">
            <a:extLst>
              <a:ext uri="{FF2B5EF4-FFF2-40B4-BE49-F238E27FC236}">
                <a16:creationId xmlns:a16="http://schemas.microsoft.com/office/drawing/2014/main" id="{EF4DCC46-AF34-4D03-BCBA-B316291BD26A}"/>
              </a:ext>
            </a:extLst>
          </p:cNvPr>
          <p:cNvSpPr/>
          <p:nvPr/>
        </p:nvSpPr>
        <p:spPr>
          <a:xfrm>
            <a:off x="1890945" y="1734318"/>
            <a:ext cx="6648505" cy="265741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sp>
      <p:sp>
        <p:nvSpPr>
          <p:cNvPr id="10" name="Freeform: Shape 9">
            <a:extLst>
              <a:ext uri="{FF2B5EF4-FFF2-40B4-BE49-F238E27FC236}">
                <a16:creationId xmlns:a16="http://schemas.microsoft.com/office/drawing/2014/main" id="{182D8036-8307-4C00-9BF5-E0BFEFA939D3}"/>
              </a:ext>
            </a:extLst>
          </p:cNvPr>
          <p:cNvSpPr/>
          <p:nvPr/>
        </p:nvSpPr>
        <p:spPr>
          <a:xfrm>
            <a:off x="4703382" y="1857998"/>
            <a:ext cx="2099398" cy="1966251"/>
          </a:xfrm>
          <a:custGeom>
            <a:avLst/>
            <a:gdLst>
              <a:gd name="connsiteX0" fmla="*/ 0 w 1226406"/>
              <a:gd name="connsiteY0" fmla="*/ 564900 h 1129799"/>
              <a:gd name="connsiteX1" fmla="*/ 613203 w 1226406"/>
              <a:gd name="connsiteY1" fmla="*/ 0 h 1129799"/>
              <a:gd name="connsiteX2" fmla="*/ 1226406 w 1226406"/>
              <a:gd name="connsiteY2" fmla="*/ 564900 h 1129799"/>
              <a:gd name="connsiteX3" fmla="*/ 613203 w 1226406"/>
              <a:gd name="connsiteY3" fmla="*/ 1129800 h 1129799"/>
              <a:gd name="connsiteX4" fmla="*/ 0 w 1226406"/>
              <a:gd name="connsiteY4" fmla="*/ 564900 h 1129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406" h="1129799">
                <a:moveTo>
                  <a:pt x="0" y="564900"/>
                </a:moveTo>
                <a:cubicBezTo>
                  <a:pt x="0" y="252914"/>
                  <a:pt x="274540" y="0"/>
                  <a:pt x="613203" y="0"/>
                </a:cubicBezTo>
                <a:cubicBezTo>
                  <a:pt x="951866" y="0"/>
                  <a:pt x="1226406" y="252914"/>
                  <a:pt x="1226406" y="564900"/>
                </a:cubicBezTo>
                <a:cubicBezTo>
                  <a:pt x="1226406" y="876886"/>
                  <a:pt x="951866" y="1129800"/>
                  <a:pt x="613203" y="1129800"/>
                </a:cubicBezTo>
                <a:cubicBezTo>
                  <a:pt x="274540" y="1129800"/>
                  <a:pt x="0" y="876886"/>
                  <a:pt x="0" y="564900"/>
                </a:cubicBezTo>
                <a:close/>
              </a:path>
            </a:pathLst>
          </a:cu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82529" tIns="262407" rIns="282529" bIns="262407" numCol="1" spcCol="1270" anchor="ctr" anchorCtr="0">
            <a:noAutofit/>
          </a:bodyPr>
          <a:lstStyle/>
          <a:p>
            <a:pPr defTabSz="948252">
              <a:lnSpc>
                <a:spcPct val="90000"/>
              </a:lnSpc>
              <a:spcBef>
                <a:spcPct val="0"/>
              </a:spcBef>
              <a:spcAft>
                <a:spcPct val="35000"/>
              </a:spcAft>
            </a:pPr>
            <a:r>
              <a:rPr lang="en-GB" sz="2133" b="1" kern="1200" dirty="0">
                <a:solidFill>
                  <a:schemeClr val="accent4">
                    <a:lumMod val="75000"/>
                  </a:schemeClr>
                </a:solidFill>
              </a:rPr>
              <a:t>Inclusive language </a:t>
            </a:r>
          </a:p>
        </p:txBody>
      </p:sp>
      <p:sp>
        <p:nvSpPr>
          <p:cNvPr id="11" name="Freeform: Shape 10">
            <a:extLst>
              <a:ext uri="{FF2B5EF4-FFF2-40B4-BE49-F238E27FC236}">
                <a16:creationId xmlns:a16="http://schemas.microsoft.com/office/drawing/2014/main" id="{DF76E135-AA02-40D7-98E5-FE13378F3E1E}"/>
              </a:ext>
            </a:extLst>
          </p:cNvPr>
          <p:cNvSpPr/>
          <p:nvPr/>
        </p:nvSpPr>
        <p:spPr>
          <a:xfrm>
            <a:off x="3813457" y="5232199"/>
            <a:ext cx="2099398" cy="1999442"/>
          </a:xfrm>
          <a:custGeom>
            <a:avLst/>
            <a:gdLst>
              <a:gd name="connsiteX0" fmla="*/ 0 w 1545069"/>
              <a:gd name="connsiteY0" fmla="*/ 645264 h 1290527"/>
              <a:gd name="connsiteX1" fmla="*/ 772535 w 1545069"/>
              <a:gd name="connsiteY1" fmla="*/ 0 h 1290527"/>
              <a:gd name="connsiteX2" fmla="*/ 1545070 w 1545069"/>
              <a:gd name="connsiteY2" fmla="*/ 645264 h 1290527"/>
              <a:gd name="connsiteX3" fmla="*/ 772535 w 1545069"/>
              <a:gd name="connsiteY3" fmla="*/ 1290528 h 1290527"/>
              <a:gd name="connsiteX4" fmla="*/ 0 w 1545069"/>
              <a:gd name="connsiteY4" fmla="*/ 645264 h 1290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069" h="1290527">
                <a:moveTo>
                  <a:pt x="0" y="645264"/>
                </a:moveTo>
                <a:cubicBezTo>
                  <a:pt x="0" y="288895"/>
                  <a:pt x="345876" y="0"/>
                  <a:pt x="772535" y="0"/>
                </a:cubicBezTo>
                <a:cubicBezTo>
                  <a:pt x="1199194" y="0"/>
                  <a:pt x="1545070" y="288895"/>
                  <a:pt x="1545070" y="645264"/>
                </a:cubicBezTo>
                <a:cubicBezTo>
                  <a:pt x="1545070" y="1001633"/>
                  <a:pt x="1199194" y="1290528"/>
                  <a:pt x="772535" y="1290528"/>
                </a:cubicBezTo>
                <a:cubicBezTo>
                  <a:pt x="345876" y="1290528"/>
                  <a:pt x="0" y="1001633"/>
                  <a:pt x="0" y="645264"/>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348900" tIns="295883" rIns="348900" bIns="295883" numCol="1" spcCol="1270" anchor="ctr" anchorCtr="0">
            <a:noAutofit/>
          </a:bodyPr>
          <a:lstStyle/>
          <a:p>
            <a:pPr defTabSz="948252">
              <a:lnSpc>
                <a:spcPct val="90000"/>
              </a:lnSpc>
              <a:spcBef>
                <a:spcPct val="0"/>
              </a:spcBef>
              <a:spcAft>
                <a:spcPct val="35000"/>
              </a:spcAft>
            </a:pPr>
            <a:r>
              <a:rPr lang="en-GB" sz="2133" b="1" kern="1200" dirty="0">
                <a:solidFill>
                  <a:schemeClr val="accent4">
                    <a:lumMod val="75000"/>
                  </a:schemeClr>
                </a:solidFill>
              </a:rPr>
              <a:t>Gender inclusion diversity policies </a:t>
            </a:r>
          </a:p>
        </p:txBody>
      </p:sp>
      <p:sp>
        <p:nvSpPr>
          <p:cNvPr id="12" name="Freeform: Shape 11">
            <a:extLst>
              <a:ext uri="{FF2B5EF4-FFF2-40B4-BE49-F238E27FC236}">
                <a16:creationId xmlns:a16="http://schemas.microsoft.com/office/drawing/2014/main" id="{0E4E8C30-EB1D-4A0A-8345-22E043124E68}"/>
              </a:ext>
            </a:extLst>
          </p:cNvPr>
          <p:cNvSpPr/>
          <p:nvPr/>
        </p:nvSpPr>
        <p:spPr>
          <a:xfrm>
            <a:off x="5761072" y="3879403"/>
            <a:ext cx="2099396" cy="1984293"/>
          </a:xfrm>
          <a:custGeom>
            <a:avLst/>
            <a:gdLst>
              <a:gd name="connsiteX0" fmla="*/ 0 w 1703532"/>
              <a:gd name="connsiteY0" fmla="*/ 851766 h 1703532"/>
              <a:gd name="connsiteX1" fmla="*/ 851766 w 1703532"/>
              <a:gd name="connsiteY1" fmla="*/ 0 h 1703532"/>
              <a:gd name="connsiteX2" fmla="*/ 1703532 w 1703532"/>
              <a:gd name="connsiteY2" fmla="*/ 851766 h 1703532"/>
              <a:gd name="connsiteX3" fmla="*/ 851766 w 1703532"/>
              <a:gd name="connsiteY3" fmla="*/ 1703532 h 1703532"/>
              <a:gd name="connsiteX4" fmla="*/ 0 w 1703532"/>
              <a:gd name="connsiteY4" fmla="*/ 851766 h 1703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532" h="1703532">
                <a:moveTo>
                  <a:pt x="0" y="851766"/>
                </a:moveTo>
                <a:cubicBezTo>
                  <a:pt x="0" y="381349"/>
                  <a:pt x="381349" y="0"/>
                  <a:pt x="851766" y="0"/>
                </a:cubicBezTo>
                <a:cubicBezTo>
                  <a:pt x="1322183" y="0"/>
                  <a:pt x="1703532" y="381349"/>
                  <a:pt x="1703532" y="851766"/>
                </a:cubicBezTo>
                <a:cubicBezTo>
                  <a:pt x="1703532" y="1322183"/>
                  <a:pt x="1322183" y="1703532"/>
                  <a:pt x="851766" y="1703532"/>
                </a:cubicBezTo>
                <a:cubicBezTo>
                  <a:pt x="381349" y="1703532"/>
                  <a:pt x="0" y="1322183"/>
                  <a:pt x="0" y="851766"/>
                </a:cubicBezTo>
                <a:close/>
              </a:path>
            </a:pathLst>
          </a:cu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381904" tIns="381904" rIns="381904" bIns="381904" numCol="1" spcCol="1270" anchor="ctr" anchorCtr="0">
            <a:noAutofit/>
          </a:bodyPr>
          <a:lstStyle/>
          <a:p>
            <a:pPr defTabSz="948252">
              <a:lnSpc>
                <a:spcPct val="90000"/>
              </a:lnSpc>
              <a:spcBef>
                <a:spcPct val="0"/>
              </a:spcBef>
              <a:spcAft>
                <a:spcPct val="35000"/>
              </a:spcAft>
            </a:pPr>
            <a:r>
              <a:rPr lang="en-GB" sz="2133" b="1" dirty="0">
                <a:solidFill>
                  <a:schemeClr val="accent4">
                    <a:lumMod val="75000"/>
                  </a:schemeClr>
                </a:solidFill>
              </a:rPr>
              <a:t>Inclusive events design  </a:t>
            </a:r>
            <a:endParaRPr lang="en-GB" sz="2133" b="1" kern="1200" dirty="0">
              <a:solidFill>
                <a:schemeClr val="accent4">
                  <a:lumMod val="75000"/>
                </a:schemeClr>
              </a:solidFill>
            </a:endParaRPr>
          </a:p>
        </p:txBody>
      </p:sp>
      <p:sp>
        <p:nvSpPr>
          <p:cNvPr id="16" name="Freeform: Shape 15">
            <a:extLst>
              <a:ext uri="{FF2B5EF4-FFF2-40B4-BE49-F238E27FC236}">
                <a16:creationId xmlns:a16="http://schemas.microsoft.com/office/drawing/2014/main" id="{8BEB3E79-2E00-4076-AE3E-7D6A7FC1A8DC}"/>
              </a:ext>
            </a:extLst>
          </p:cNvPr>
          <p:cNvSpPr/>
          <p:nvPr/>
        </p:nvSpPr>
        <p:spPr>
          <a:xfrm>
            <a:off x="2411547" y="2960472"/>
            <a:ext cx="2099398" cy="1999442"/>
          </a:xfrm>
          <a:custGeom>
            <a:avLst/>
            <a:gdLst>
              <a:gd name="connsiteX0" fmla="*/ 0 w 1703532"/>
              <a:gd name="connsiteY0" fmla="*/ 851766 h 1703532"/>
              <a:gd name="connsiteX1" fmla="*/ 851766 w 1703532"/>
              <a:gd name="connsiteY1" fmla="*/ 0 h 1703532"/>
              <a:gd name="connsiteX2" fmla="*/ 1703532 w 1703532"/>
              <a:gd name="connsiteY2" fmla="*/ 851766 h 1703532"/>
              <a:gd name="connsiteX3" fmla="*/ 851766 w 1703532"/>
              <a:gd name="connsiteY3" fmla="*/ 1703532 h 1703532"/>
              <a:gd name="connsiteX4" fmla="*/ 0 w 1703532"/>
              <a:gd name="connsiteY4" fmla="*/ 851766 h 1703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532" h="1703532">
                <a:moveTo>
                  <a:pt x="0" y="851766"/>
                </a:moveTo>
                <a:cubicBezTo>
                  <a:pt x="0" y="381349"/>
                  <a:pt x="381349" y="0"/>
                  <a:pt x="851766" y="0"/>
                </a:cubicBezTo>
                <a:cubicBezTo>
                  <a:pt x="1322183" y="0"/>
                  <a:pt x="1703532" y="381349"/>
                  <a:pt x="1703532" y="851766"/>
                </a:cubicBezTo>
                <a:cubicBezTo>
                  <a:pt x="1703532" y="1322183"/>
                  <a:pt x="1322183" y="1703532"/>
                  <a:pt x="851766" y="1703532"/>
                </a:cubicBezTo>
                <a:cubicBezTo>
                  <a:pt x="381349" y="1703532"/>
                  <a:pt x="0" y="1322183"/>
                  <a:pt x="0" y="851766"/>
                </a:cubicBezTo>
                <a:close/>
              </a:path>
            </a:pathLst>
          </a:cu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381904" tIns="381904" rIns="381904" bIns="381904" numCol="1" spcCol="1270" anchor="ctr" anchorCtr="0">
            <a:noAutofit/>
          </a:bodyPr>
          <a:lstStyle/>
          <a:p>
            <a:pPr defTabSz="948252">
              <a:lnSpc>
                <a:spcPct val="90000"/>
              </a:lnSpc>
              <a:spcBef>
                <a:spcPct val="0"/>
              </a:spcBef>
              <a:spcAft>
                <a:spcPct val="35000"/>
              </a:spcAft>
            </a:pPr>
            <a:r>
              <a:rPr lang="en-GB" sz="2133" b="1" kern="1200" dirty="0">
                <a:solidFill>
                  <a:schemeClr val="accent4">
                    <a:lumMod val="75000"/>
                  </a:schemeClr>
                </a:solidFill>
              </a:rPr>
              <a:t>Self assessment tools </a:t>
            </a:r>
          </a:p>
        </p:txBody>
      </p:sp>
      <p:grpSp>
        <p:nvGrpSpPr>
          <p:cNvPr id="24" name="Group 23">
            <a:extLst>
              <a:ext uri="{FF2B5EF4-FFF2-40B4-BE49-F238E27FC236}">
                <a16:creationId xmlns:a16="http://schemas.microsoft.com/office/drawing/2014/main" id="{334AB5C2-C51E-471C-BEF2-C109E601034C}"/>
              </a:ext>
            </a:extLst>
          </p:cNvPr>
          <p:cNvGrpSpPr/>
          <p:nvPr/>
        </p:nvGrpSpPr>
        <p:grpSpPr>
          <a:xfrm>
            <a:off x="8897290" y="4821356"/>
            <a:ext cx="5794301" cy="1410564"/>
            <a:chOff x="6255721" y="3390015"/>
            <a:chExt cx="4074118" cy="991803"/>
          </a:xfrm>
        </p:grpSpPr>
        <p:sp>
          <p:nvSpPr>
            <p:cNvPr id="15" name="Freeform: Shape 14">
              <a:extLst>
                <a:ext uri="{FF2B5EF4-FFF2-40B4-BE49-F238E27FC236}">
                  <a16:creationId xmlns:a16="http://schemas.microsoft.com/office/drawing/2014/main" id="{8DDCE205-B7FD-43B7-8F14-C41112E65CBD}"/>
                </a:ext>
              </a:extLst>
            </p:cNvPr>
            <p:cNvSpPr/>
            <p:nvPr/>
          </p:nvSpPr>
          <p:spPr>
            <a:xfrm>
              <a:off x="6538313" y="3390015"/>
              <a:ext cx="3791526" cy="991803"/>
            </a:xfrm>
            <a:custGeom>
              <a:avLst/>
              <a:gdLst>
                <a:gd name="connsiteX0" fmla="*/ 0 w 4542752"/>
                <a:gd name="connsiteY0" fmla="*/ 0 h 1135688"/>
                <a:gd name="connsiteX1" fmla="*/ 4542752 w 4542752"/>
                <a:gd name="connsiteY1" fmla="*/ 0 h 1135688"/>
                <a:gd name="connsiteX2" fmla="*/ 4542752 w 4542752"/>
                <a:gd name="connsiteY2" fmla="*/ 1135688 h 1135688"/>
                <a:gd name="connsiteX3" fmla="*/ 0 w 4542752"/>
                <a:gd name="connsiteY3" fmla="*/ 1135688 h 1135688"/>
                <a:gd name="connsiteX4" fmla="*/ 0 w 4542752"/>
                <a:gd name="connsiteY4" fmla="*/ 0 h 113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752" h="1135688">
                  <a:moveTo>
                    <a:pt x="0" y="0"/>
                  </a:moveTo>
                  <a:lnTo>
                    <a:pt x="4542752" y="0"/>
                  </a:lnTo>
                  <a:lnTo>
                    <a:pt x="4542752" y="1135688"/>
                  </a:lnTo>
                  <a:lnTo>
                    <a:pt x="0" y="11356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4020" tIns="354020" rIns="354020" bIns="354020" numCol="1" spcCol="1270" anchor="ctr" anchorCtr="0">
              <a:noAutofit/>
            </a:bodyPr>
            <a:lstStyle/>
            <a:p>
              <a:pPr defTabSz="2212588">
                <a:lnSpc>
                  <a:spcPct val="90000"/>
                </a:lnSpc>
                <a:spcBef>
                  <a:spcPct val="0"/>
                </a:spcBef>
                <a:spcAft>
                  <a:spcPct val="35000"/>
                </a:spcAft>
              </a:pPr>
              <a:r>
                <a:rPr lang="en-GB" sz="3982" b="1" kern="1200" dirty="0">
                  <a:solidFill>
                    <a:schemeClr val="accent2">
                      <a:lumMod val="75000"/>
                    </a:schemeClr>
                  </a:solidFill>
                  <a:latin typeface="Merriweather" panose="00000500000000000000" pitchFamily="2" charset="0"/>
                </a:rPr>
                <a:t>Inclusive Environment  </a:t>
              </a:r>
            </a:p>
          </p:txBody>
        </p:sp>
        <p:sp>
          <p:nvSpPr>
            <p:cNvPr id="22" name="Arrow: Right 21">
              <a:extLst>
                <a:ext uri="{FF2B5EF4-FFF2-40B4-BE49-F238E27FC236}">
                  <a16:creationId xmlns:a16="http://schemas.microsoft.com/office/drawing/2014/main" id="{37DBEFA8-E0C4-4341-BDD4-57C7692F84DC}"/>
                </a:ext>
              </a:extLst>
            </p:cNvPr>
            <p:cNvSpPr/>
            <p:nvPr/>
          </p:nvSpPr>
          <p:spPr>
            <a:xfrm>
              <a:off x="6255721" y="3753374"/>
              <a:ext cx="514196" cy="369537"/>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5120"/>
            </a:p>
          </p:txBody>
        </p:sp>
      </p:grpSp>
    </p:spTree>
    <p:extLst>
      <p:ext uri="{BB962C8B-B14F-4D97-AF65-F5344CB8AC3E}">
        <p14:creationId xmlns:p14="http://schemas.microsoft.com/office/powerpoint/2010/main" val="23391617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500" fill="hold"/>
                                        <p:tgtEl>
                                          <p:spTgt spid="13"/>
                                        </p:tgtEl>
                                        <p:attrNameLst>
                                          <p:attrName>style.color</p:attrName>
                                        </p:attrNameLst>
                                      </p:cBhvr>
                                      <p:to>
                                        <a:schemeClr val="accent2"/>
                                      </p:to>
                                    </p:animClr>
                                    <p:animClr clrSpc="rgb" dir="cw">
                                      <p:cBhvr>
                                        <p:cTn id="79" dur="500" fill="hold"/>
                                        <p:tgtEl>
                                          <p:spTgt spid="13"/>
                                        </p:tgtEl>
                                        <p:attrNameLst>
                                          <p:attrName>fillcolor</p:attrName>
                                        </p:attrNameLst>
                                      </p:cBhvr>
                                      <p:to>
                                        <a:schemeClr val="accent2"/>
                                      </p:to>
                                    </p:animClr>
                                    <p:set>
                                      <p:cBhvr>
                                        <p:cTn id="80" dur="500" fill="hold"/>
                                        <p:tgtEl>
                                          <p:spTgt spid="13"/>
                                        </p:tgtEl>
                                        <p:attrNameLst>
                                          <p:attrName>fill.type</p:attrName>
                                        </p:attrNameLst>
                                      </p:cBhvr>
                                      <p:to>
                                        <p:strVal val="solid"/>
                                      </p:to>
                                    </p:set>
                                    <p:set>
                                      <p:cBhvr>
                                        <p:cTn id="81" dur="500" fill="hold"/>
                                        <p:tgtEl>
                                          <p:spTgt spid="13"/>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19" presetClass="emph" presetSubtype="0" fill="hold" nodeType="clickEffect">
                                  <p:stCondLst>
                                    <p:cond delay="0"/>
                                  </p:stCondLst>
                                  <p:childTnLst>
                                    <p:animClr clrSpc="rgb" dir="cw">
                                      <p:cBhvr override="childStyle">
                                        <p:cTn id="85" dur="500" fill="hold"/>
                                        <p:tgtEl>
                                          <p:spTgt spid="14"/>
                                        </p:tgtEl>
                                        <p:attrNameLst>
                                          <p:attrName>style.color</p:attrName>
                                        </p:attrNameLst>
                                      </p:cBhvr>
                                      <p:to>
                                        <a:schemeClr val="accent2"/>
                                      </p:to>
                                    </p:animClr>
                                    <p:animClr clrSpc="rgb" dir="cw">
                                      <p:cBhvr>
                                        <p:cTn id="86" dur="500" fill="hold"/>
                                        <p:tgtEl>
                                          <p:spTgt spid="14"/>
                                        </p:tgtEl>
                                        <p:attrNameLst>
                                          <p:attrName>fillcolor</p:attrName>
                                        </p:attrNameLst>
                                      </p:cBhvr>
                                      <p:to>
                                        <a:schemeClr val="accent2"/>
                                      </p:to>
                                    </p:animClr>
                                    <p:set>
                                      <p:cBhvr>
                                        <p:cTn id="87" dur="500" fill="hold"/>
                                        <p:tgtEl>
                                          <p:spTgt spid="14"/>
                                        </p:tgtEl>
                                        <p:attrNameLst>
                                          <p:attrName>fill.type</p:attrName>
                                        </p:attrNameLst>
                                      </p:cBhvr>
                                      <p:to>
                                        <p:strVal val="solid"/>
                                      </p:to>
                                    </p:set>
                                    <p:set>
                                      <p:cBhvr>
                                        <p:cTn id="88" dur="500" fill="hold"/>
                                        <p:tgtEl>
                                          <p:spTgt spid="14"/>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797ACC-7BBB-447F-981E-D2A1D48BC849}"/>
              </a:ext>
            </a:extLst>
          </p:cNvPr>
          <p:cNvPicPr>
            <a:picLocks noChangeAspect="1"/>
          </p:cNvPicPr>
          <p:nvPr/>
        </p:nvPicPr>
        <p:blipFill>
          <a:blip r:embed="rId3"/>
          <a:stretch>
            <a:fillRect/>
          </a:stretch>
        </p:blipFill>
        <p:spPr>
          <a:xfrm>
            <a:off x="399284" y="2759193"/>
            <a:ext cx="7534275" cy="5105400"/>
          </a:xfrm>
          <a:prstGeom prst="rect">
            <a:avLst/>
          </a:prstGeom>
        </p:spPr>
      </p:pic>
      <p:sp>
        <p:nvSpPr>
          <p:cNvPr id="2" name="Title 1">
            <a:extLst>
              <a:ext uri="{FF2B5EF4-FFF2-40B4-BE49-F238E27FC236}">
                <a16:creationId xmlns:a16="http://schemas.microsoft.com/office/drawing/2014/main" id="{6ADD86CC-D50C-4B69-9E34-97D55BBF4E0A}"/>
              </a:ext>
            </a:extLst>
          </p:cNvPr>
          <p:cNvSpPr>
            <a:spLocks noGrp="1"/>
          </p:cNvSpPr>
          <p:nvPr>
            <p:ph type="title"/>
          </p:nvPr>
        </p:nvSpPr>
        <p:spPr>
          <a:xfrm>
            <a:off x="8743498" y="384464"/>
            <a:ext cx="17092641" cy="1818824"/>
          </a:xfrm>
        </p:spPr>
        <p:txBody>
          <a:bodyPr>
            <a:normAutofit/>
          </a:bodyPr>
          <a:lstStyle/>
          <a:p>
            <a:r>
              <a:rPr lang="en-GB" sz="4835" dirty="0">
                <a:solidFill>
                  <a:srgbClr val="FFFFFF"/>
                </a:solidFill>
                <a:latin typeface="Merriweather" panose="00000500000000000000" pitchFamily="2" charset="0"/>
              </a:rPr>
              <a:t>	‘</a:t>
            </a:r>
            <a:r>
              <a:rPr lang="en-GB" sz="4400" dirty="0">
                <a:solidFill>
                  <a:srgbClr val="FFFFFF"/>
                </a:solidFill>
                <a:latin typeface="Noticia Text"/>
              </a:rPr>
              <a:t>Gender Equality by Design’ </a:t>
            </a:r>
          </a:p>
        </p:txBody>
      </p:sp>
      <p:sp>
        <p:nvSpPr>
          <p:cNvPr id="3" name="Content Placeholder 2">
            <a:extLst>
              <a:ext uri="{FF2B5EF4-FFF2-40B4-BE49-F238E27FC236}">
                <a16:creationId xmlns:a16="http://schemas.microsoft.com/office/drawing/2014/main" id="{1E655974-921B-4AA9-9D63-A06E86F125E6}"/>
              </a:ext>
            </a:extLst>
          </p:cNvPr>
          <p:cNvSpPr>
            <a:spLocks noGrp="1"/>
          </p:cNvSpPr>
          <p:nvPr>
            <p:ph idx="1"/>
          </p:nvPr>
        </p:nvSpPr>
        <p:spPr>
          <a:xfrm>
            <a:off x="247356" y="1889007"/>
            <a:ext cx="17092642" cy="7231974"/>
          </a:xfrm>
        </p:spPr>
        <p:txBody>
          <a:bodyPr anchor="ctr">
            <a:normAutofit/>
          </a:bodyPr>
          <a:lstStyle/>
          <a:p>
            <a:pPr>
              <a:lnSpc>
                <a:spcPct val="170000"/>
              </a:lnSpc>
            </a:pPr>
            <a:endParaRPr lang="en-GB" sz="2844" dirty="0">
              <a:latin typeface="Merriweather" panose="00000500000000000000" pitchFamily="2" charset="0"/>
            </a:endParaRPr>
          </a:p>
          <a:p>
            <a:endParaRPr lang="en-GB" sz="2844" dirty="0">
              <a:latin typeface="Merriweather" panose="00000500000000000000" pitchFamily="2" charset="0"/>
            </a:endParaRPr>
          </a:p>
        </p:txBody>
      </p:sp>
      <p:sp>
        <p:nvSpPr>
          <p:cNvPr id="8" name="TextBox 7">
            <a:extLst>
              <a:ext uri="{FF2B5EF4-FFF2-40B4-BE49-F238E27FC236}">
                <a16:creationId xmlns:a16="http://schemas.microsoft.com/office/drawing/2014/main" id="{07026A62-DF45-443E-80F8-98139D001341}"/>
              </a:ext>
            </a:extLst>
          </p:cNvPr>
          <p:cNvSpPr txBox="1"/>
          <p:nvPr/>
        </p:nvSpPr>
        <p:spPr>
          <a:xfrm>
            <a:off x="5442870" y="7376581"/>
            <a:ext cx="12920132" cy="769441"/>
          </a:xfrm>
          <a:prstGeom prst="rect">
            <a:avLst/>
          </a:prstGeom>
          <a:noFill/>
        </p:spPr>
        <p:txBody>
          <a:bodyPr wrap="square">
            <a:spAutoFit/>
          </a:bodyPr>
          <a:lstStyle/>
          <a:p>
            <a:r>
              <a:rPr lang="en-GB" sz="4400" b="1" dirty="0">
                <a:solidFill>
                  <a:schemeClr val="tx2"/>
                </a:solidFill>
                <a:latin typeface="Noticia Text"/>
              </a:rPr>
              <a:t>WINS Inclusive Design of all events </a:t>
            </a:r>
          </a:p>
        </p:txBody>
      </p:sp>
      <p:pic>
        <p:nvPicPr>
          <p:cNvPr id="5" name="Picture 4">
            <a:extLst>
              <a:ext uri="{FF2B5EF4-FFF2-40B4-BE49-F238E27FC236}">
                <a16:creationId xmlns:a16="http://schemas.microsoft.com/office/drawing/2014/main" id="{18C9B1D6-DF68-4F58-A82D-4EB76D91D99F}"/>
              </a:ext>
            </a:extLst>
          </p:cNvPr>
          <p:cNvPicPr>
            <a:picLocks noChangeAspect="1"/>
          </p:cNvPicPr>
          <p:nvPr/>
        </p:nvPicPr>
        <p:blipFill>
          <a:blip r:embed="rId4"/>
          <a:stretch>
            <a:fillRect/>
          </a:stretch>
        </p:blipFill>
        <p:spPr>
          <a:xfrm>
            <a:off x="6712966" y="2203288"/>
            <a:ext cx="10379941" cy="4198334"/>
          </a:xfrm>
          <a:prstGeom prst="rect">
            <a:avLst/>
          </a:prstGeom>
        </p:spPr>
      </p:pic>
    </p:spTree>
    <p:extLst>
      <p:ext uri="{BB962C8B-B14F-4D97-AF65-F5344CB8AC3E}">
        <p14:creationId xmlns:p14="http://schemas.microsoft.com/office/powerpoint/2010/main" val="169299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86CC-D50C-4B69-9E34-97D55BBF4E0A}"/>
              </a:ext>
            </a:extLst>
          </p:cNvPr>
          <p:cNvSpPr>
            <a:spLocks noGrp="1"/>
          </p:cNvSpPr>
          <p:nvPr>
            <p:ph type="title"/>
          </p:nvPr>
        </p:nvSpPr>
        <p:spPr>
          <a:xfrm>
            <a:off x="9008918" y="363682"/>
            <a:ext cx="16827221" cy="1839606"/>
          </a:xfrm>
        </p:spPr>
        <p:txBody>
          <a:bodyPr>
            <a:normAutofit/>
          </a:bodyPr>
          <a:lstStyle/>
          <a:p>
            <a:r>
              <a:rPr lang="en-GB" sz="4835" dirty="0">
                <a:solidFill>
                  <a:srgbClr val="FFFFFF"/>
                </a:solidFill>
                <a:latin typeface="Merriweather" panose="00000500000000000000" pitchFamily="2" charset="0"/>
              </a:rPr>
              <a:t>	‘</a:t>
            </a:r>
            <a:r>
              <a:rPr lang="en-GB" sz="4400" dirty="0">
                <a:solidFill>
                  <a:srgbClr val="FFFFFF"/>
                </a:solidFill>
                <a:latin typeface="Noticia Text"/>
              </a:rPr>
              <a:t>Gender Equality by Design’ </a:t>
            </a:r>
          </a:p>
        </p:txBody>
      </p:sp>
      <p:sp>
        <p:nvSpPr>
          <p:cNvPr id="3" name="Content Placeholder 2">
            <a:extLst>
              <a:ext uri="{FF2B5EF4-FFF2-40B4-BE49-F238E27FC236}">
                <a16:creationId xmlns:a16="http://schemas.microsoft.com/office/drawing/2014/main" id="{1E655974-921B-4AA9-9D63-A06E86F125E6}"/>
              </a:ext>
            </a:extLst>
          </p:cNvPr>
          <p:cNvSpPr>
            <a:spLocks noGrp="1"/>
          </p:cNvSpPr>
          <p:nvPr>
            <p:ph idx="1"/>
          </p:nvPr>
        </p:nvSpPr>
        <p:spPr>
          <a:xfrm>
            <a:off x="247356" y="1889007"/>
            <a:ext cx="17092642" cy="7231974"/>
          </a:xfrm>
        </p:spPr>
        <p:txBody>
          <a:bodyPr anchor="ctr">
            <a:normAutofit/>
          </a:bodyPr>
          <a:lstStyle/>
          <a:p>
            <a:pPr>
              <a:lnSpc>
                <a:spcPct val="170000"/>
              </a:lnSpc>
            </a:pPr>
            <a:endParaRPr lang="en-GB" sz="2844" dirty="0">
              <a:latin typeface="Merriweather" panose="00000500000000000000" pitchFamily="2" charset="0"/>
            </a:endParaRPr>
          </a:p>
          <a:p>
            <a:endParaRPr lang="en-GB" sz="2844" dirty="0">
              <a:latin typeface="Merriweather" panose="00000500000000000000" pitchFamily="2" charset="0"/>
            </a:endParaRPr>
          </a:p>
        </p:txBody>
      </p:sp>
      <p:sp>
        <p:nvSpPr>
          <p:cNvPr id="8" name="TextBox 7">
            <a:extLst>
              <a:ext uri="{FF2B5EF4-FFF2-40B4-BE49-F238E27FC236}">
                <a16:creationId xmlns:a16="http://schemas.microsoft.com/office/drawing/2014/main" id="{B69544ED-7CD5-408F-8140-942B4D0F96B5}"/>
              </a:ext>
            </a:extLst>
          </p:cNvPr>
          <p:cNvSpPr txBox="1"/>
          <p:nvPr/>
        </p:nvSpPr>
        <p:spPr>
          <a:xfrm>
            <a:off x="476192" y="1584207"/>
            <a:ext cx="9077590" cy="9694962"/>
          </a:xfrm>
          <a:prstGeom prst="rect">
            <a:avLst/>
          </a:prstGeom>
          <a:noFill/>
        </p:spPr>
        <p:txBody>
          <a:bodyPr wrap="square">
            <a:spAutoFit/>
          </a:bodyPr>
          <a:lstStyle/>
          <a:p>
            <a:pPr algn="l"/>
            <a:r>
              <a:rPr lang="en-GB" sz="4800" b="1" dirty="0">
                <a:solidFill>
                  <a:schemeClr val="tx2"/>
                </a:solidFill>
                <a:latin typeface="Noticia Text"/>
              </a:rPr>
              <a:t>WINS Inclusive Facilitation </a:t>
            </a:r>
          </a:p>
          <a:p>
            <a:pPr algn="l"/>
            <a:endParaRPr lang="en-GB" dirty="0">
              <a:latin typeface="Noticia Text"/>
            </a:endParaRPr>
          </a:p>
          <a:p>
            <a:pPr algn="l"/>
            <a:r>
              <a:rPr lang="en-GB" dirty="0">
                <a:latin typeface="Noticia Text"/>
              </a:rPr>
              <a:t> WINS is committed to creating an</a:t>
            </a:r>
          </a:p>
          <a:p>
            <a:pPr algn="l"/>
            <a:r>
              <a:rPr lang="en-GB" dirty="0">
                <a:latin typeface="Noticia Text"/>
              </a:rPr>
              <a:t> environment that is inclusive and diverse.</a:t>
            </a:r>
          </a:p>
          <a:p>
            <a:pPr algn="l"/>
            <a:endParaRPr lang="en-GB" dirty="0">
              <a:latin typeface="Noticia Text"/>
            </a:endParaRPr>
          </a:p>
          <a:p>
            <a:pPr algn="l"/>
            <a:r>
              <a:rPr lang="en-GB" dirty="0">
                <a:latin typeface="Noticia Text"/>
              </a:rPr>
              <a:t>In our events we ensure that each person has equal access to the time and contributes equally to the conversation</a:t>
            </a:r>
          </a:p>
          <a:p>
            <a:pPr algn="l"/>
            <a:endParaRPr lang="en-GB" dirty="0">
              <a:latin typeface="Noticia Text"/>
            </a:endParaRPr>
          </a:p>
          <a:p>
            <a:pPr algn="l"/>
            <a:r>
              <a:rPr lang="en-GB" dirty="0">
                <a:latin typeface="Noticia Text"/>
              </a:rPr>
              <a:t>For WINS language matters !</a:t>
            </a:r>
          </a:p>
          <a:p>
            <a:pPr algn="l"/>
            <a:endParaRPr lang="en-GB" dirty="0">
              <a:latin typeface="Noticia Text"/>
            </a:endParaRPr>
          </a:p>
          <a:p>
            <a:pPr algn="l"/>
            <a:r>
              <a:rPr lang="en-GB" dirty="0">
                <a:latin typeface="Noticia Text"/>
              </a:rPr>
              <a:t>Inclusive language in different languages </a:t>
            </a:r>
          </a:p>
          <a:p>
            <a:pPr algn="l"/>
            <a:endParaRPr lang="en-GB" dirty="0">
              <a:latin typeface="Noticia Text"/>
            </a:endParaRPr>
          </a:p>
          <a:p>
            <a:pPr algn="l"/>
            <a:endParaRPr lang="en-GB" dirty="0">
              <a:latin typeface="Noticia Text"/>
            </a:endParaRPr>
          </a:p>
          <a:p>
            <a:pPr algn="l"/>
            <a:endParaRPr lang="en-GB" dirty="0"/>
          </a:p>
          <a:p>
            <a:pPr algn="l"/>
            <a:endParaRPr lang="en-GB" dirty="0"/>
          </a:p>
          <a:p>
            <a:pPr algn="l"/>
            <a:endParaRPr lang="en-GB" dirty="0"/>
          </a:p>
        </p:txBody>
      </p:sp>
      <p:pic>
        <p:nvPicPr>
          <p:cNvPr id="5" name="Picture 4">
            <a:extLst>
              <a:ext uri="{FF2B5EF4-FFF2-40B4-BE49-F238E27FC236}">
                <a16:creationId xmlns:a16="http://schemas.microsoft.com/office/drawing/2014/main" id="{E5B00D1C-6889-4017-9FC4-8272034F46D1}"/>
              </a:ext>
            </a:extLst>
          </p:cNvPr>
          <p:cNvPicPr>
            <a:picLocks noChangeAspect="1"/>
          </p:cNvPicPr>
          <p:nvPr/>
        </p:nvPicPr>
        <p:blipFill>
          <a:blip r:embed="rId3"/>
          <a:stretch>
            <a:fillRect/>
          </a:stretch>
        </p:blipFill>
        <p:spPr>
          <a:xfrm>
            <a:off x="9782617" y="2438400"/>
            <a:ext cx="6339387" cy="4876800"/>
          </a:xfrm>
          <a:prstGeom prst="rect">
            <a:avLst/>
          </a:prstGeom>
        </p:spPr>
      </p:pic>
    </p:spTree>
    <p:extLst>
      <p:ext uri="{BB962C8B-B14F-4D97-AF65-F5344CB8AC3E}">
        <p14:creationId xmlns:p14="http://schemas.microsoft.com/office/powerpoint/2010/main" val="217541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86CC-D50C-4B69-9E34-97D55BBF4E0A}"/>
              </a:ext>
            </a:extLst>
          </p:cNvPr>
          <p:cNvSpPr>
            <a:spLocks noGrp="1"/>
          </p:cNvSpPr>
          <p:nvPr>
            <p:ph type="title"/>
          </p:nvPr>
        </p:nvSpPr>
        <p:spPr>
          <a:xfrm>
            <a:off x="9964882" y="531183"/>
            <a:ext cx="14830557" cy="1470107"/>
          </a:xfrm>
        </p:spPr>
        <p:txBody>
          <a:bodyPr>
            <a:normAutofit/>
          </a:bodyPr>
          <a:lstStyle/>
          <a:p>
            <a:r>
              <a:rPr lang="en-GB" sz="4400" dirty="0">
                <a:solidFill>
                  <a:srgbClr val="FFFFFF"/>
                </a:solidFill>
                <a:latin typeface="Noticia Text"/>
              </a:rPr>
              <a:t>‘Gender Equality by Design’ </a:t>
            </a:r>
          </a:p>
        </p:txBody>
      </p:sp>
      <p:sp>
        <p:nvSpPr>
          <p:cNvPr id="3" name="Content Placeholder 2">
            <a:extLst>
              <a:ext uri="{FF2B5EF4-FFF2-40B4-BE49-F238E27FC236}">
                <a16:creationId xmlns:a16="http://schemas.microsoft.com/office/drawing/2014/main" id="{1E655974-921B-4AA9-9D63-A06E86F125E6}"/>
              </a:ext>
            </a:extLst>
          </p:cNvPr>
          <p:cNvSpPr>
            <a:spLocks noGrp="1"/>
          </p:cNvSpPr>
          <p:nvPr>
            <p:ph idx="1"/>
          </p:nvPr>
        </p:nvSpPr>
        <p:spPr>
          <a:xfrm>
            <a:off x="247356" y="2262388"/>
            <a:ext cx="17092642" cy="6736934"/>
          </a:xfrm>
        </p:spPr>
        <p:txBody>
          <a:bodyPr anchor="ctr">
            <a:normAutofit/>
          </a:bodyPr>
          <a:lstStyle/>
          <a:p>
            <a:pPr>
              <a:lnSpc>
                <a:spcPct val="170000"/>
              </a:lnSpc>
            </a:pPr>
            <a:endParaRPr lang="en-GB" sz="2844" dirty="0">
              <a:latin typeface="Merriweather" panose="00000500000000000000" pitchFamily="2" charset="0"/>
            </a:endParaRPr>
          </a:p>
          <a:p>
            <a:endParaRPr lang="en-GB" sz="2844" dirty="0">
              <a:latin typeface="Merriweather" panose="00000500000000000000" pitchFamily="2" charset="0"/>
            </a:endParaRPr>
          </a:p>
        </p:txBody>
      </p:sp>
      <p:sp>
        <p:nvSpPr>
          <p:cNvPr id="4" name="Rectangle 3">
            <a:extLst>
              <a:ext uri="{FF2B5EF4-FFF2-40B4-BE49-F238E27FC236}">
                <a16:creationId xmlns:a16="http://schemas.microsoft.com/office/drawing/2014/main" id="{F49DC8D2-AF2D-4049-8ACA-764B4973105E}"/>
              </a:ext>
            </a:extLst>
          </p:cNvPr>
          <p:cNvSpPr/>
          <p:nvPr/>
        </p:nvSpPr>
        <p:spPr>
          <a:xfrm>
            <a:off x="247356" y="1544279"/>
            <a:ext cx="5239315" cy="8082405"/>
          </a:xfrm>
          <a:prstGeom prst="rect">
            <a:avLst/>
          </a:prstGeom>
        </p:spPr>
        <p:txBody>
          <a:bodyPr wrap="square">
            <a:spAutoFit/>
          </a:bodyPr>
          <a:lstStyle/>
          <a:p>
            <a:pPr algn="l">
              <a:lnSpc>
                <a:spcPct val="150000"/>
              </a:lnSpc>
            </a:pPr>
            <a:r>
              <a:rPr lang="en-GB" sz="4800" b="1" dirty="0">
                <a:solidFill>
                  <a:srgbClr val="00517B"/>
                </a:solidFill>
                <a:latin typeface="Noticia Text"/>
              </a:rPr>
              <a:t>Outreach</a:t>
            </a:r>
          </a:p>
          <a:p>
            <a:pPr algn="l"/>
            <a:r>
              <a:rPr lang="en-GB" dirty="0">
                <a:latin typeface="Noticia Text"/>
              </a:rPr>
              <a:t>Increase, centralise and coordinate outreach. To successfully close the gender gap in male-dominated </a:t>
            </a:r>
            <a:r>
              <a:rPr lang="en-GB" dirty="0" err="1">
                <a:latin typeface="Noticia Text"/>
              </a:rPr>
              <a:t>fields,like</a:t>
            </a:r>
            <a:r>
              <a:rPr lang="en-GB" dirty="0">
                <a:latin typeface="Noticia Text"/>
              </a:rPr>
              <a:t> transport security  significant outreach </a:t>
            </a:r>
            <a:r>
              <a:rPr lang="en-GB" b="1" dirty="0">
                <a:latin typeface="Noticia Text"/>
              </a:rPr>
              <a:t>targeting women from different backgrounds  </a:t>
            </a:r>
            <a:r>
              <a:rPr lang="en-GB" dirty="0">
                <a:latin typeface="Noticia Text"/>
              </a:rPr>
              <a:t>must be conducted.</a:t>
            </a:r>
          </a:p>
          <a:p>
            <a:pPr marL="325115" indent="-325115">
              <a:lnSpc>
                <a:spcPct val="150000"/>
              </a:lnSpc>
              <a:buFont typeface="Wingdings" panose="05000000000000000000" pitchFamily="2" charset="2"/>
              <a:buChar char="ü"/>
            </a:pPr>
            <a:endParaRPr lang="en-GB" sz="2400" dirty="0">
              <a:latin typeface="Noticia Text"/>
            </a:endParaRPr>
          </a:p>
          <a:p>
            <a:endParaRPr lang="en-GB" sz="1707" dirty="0">
              <a:latin typeface="Merriweather" panose="00000500000000000000" pitchFamily="2" charset="0"/>
            </a:endParaRPr>
          </a:p>
          <a:p>
            <a:endParaRPr lang="en-GB" sz="1707" dirty="0">
              <a:latin typeface="Merriweather" panose="00000500000000000000" pitchFamily="2" charset="0"/>
            </a:endParaRPr>
          </a:p>
          <a:p>
            <a:pPr marL="325115" indent="-325115">
              <a:buFont typeface="Wingdings" panose="05000000000000000000" pitchFamily="2" charset="2"/>
              <a:buChar char="ü"/>
            </a:pPr>
            <a:endParaRPr lang="en-GB" sz="1707" dirty="0">
              <a:latin typeface="Merriweather" panose="00000500000000000000" pitchFamily="2" charset="0"/>
            </a:endParaRPr>
          </a:p>
        </p:txBody>
      </p:sp>
      <p:pic>
        <p:nvPicPr>
          <p:cNvPr id="8" name="Picture 7">
            <a:extLst>
              <a:ext uri="{FF2B5EF4-FFF2-40B4-BE49-F238E27FC236}">
                <a16:creationId xmlns:a16="http://schemas.microsoft.com/office/drawing/2014/main" id="{21C876DD-8C38-442E-96CA-9BAE682F46F9}"/>
              </a:ext>
            </a:extLst>
          </p:cNvPr>
          <p:cNvPicPr>
            <a:picLocks noChangeAspect="1"/>
          </p:cNvPicPr>
          <p:nvPr/>
        </p:nvPicPr>
        <p:blipFill rotWithShape="1">
          <a:blip r:embed="rId2"/>
          <a:srcRect b="3652"/>
          <a:stretch/>
        </p:blipFill>
        <p:spPr>
          <a:xfrm>
            <a:off x="10438977" y="3038141"/>
            <a:ext cx="6138768" cy="4892879"/>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004F3DB4-7497-44B3-A1AA-DD39B7E6C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220" y="1745708"/>
            <a:ext cx="3721208" cy="6812674"/>
          </a:xfrm>
          <a:prstGeom prst="rect">
            <a:avLst/>
          </a:prstGeom>
        </p:spPr>
      </p:pic>
    </p:spTree>
    <p:extLst>
      <p:ext uri="{BB962C8B-B14F-4D97-AF65-F5344CB8AC3E}">
        <p14:creationId xmlns:p14="http://schemas.microsoft.com/office/powerpoint/2010/main" val="19773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CAFF-9105-4681-86AE-800AE40FF383}"/>
              </a:ext>
            </a:extLst>
          </p:cNvPr>
          <p:cNvSpPr>
            <a:spLocks noGrp="1"/>
          </p:cNvSpPr>
          <p:nvPr>
            <p:ph type="sldNum" sz="quarter" idx="2"/>
          </p:nvPr>
        </p:nvSpPr>
        <p:spPr>
          <a:xfrm>
            <a:off x="16443837" y="9094633"/>
            <a:ext cx="193964" cy="318036"/>
          </a:xfrm>
        </p:spPr>
        <p:txBody>
          <a:bodyPr/>
          <a:lstStyle/>
          <a:p>
            <a:fld id="{86CB4B4D-7CA3-9044-876B-883B54F8677D}" type="slidenum">
              <a:rPr lang="uk-UA" smtClean="0"/>
              <a:pPr/>
              <a:t>16</a:t>
            </a:fld>
            <a:endParaRPr lang="uk-UA" dirty="0"/>
          </a:p>
        </p:txBody>
      </p:sp>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849210" y="5084931"/>
            <a:ext cx="14309509" cy="1869018"/>
          </a:xfrm>
        </p:spPr>
        <p:txBody>
          <a:bodyPr/>
          <a:lstStyle/>
          <a:p>
            <a:br>
              <a:rPr lang="en-GB" sz="5400" dirty="0"/>
            </a:br>
            <a:endParaRPr lang="en-GB" b="0" dirty="0"/>
          </a:p>
        </p:txBody>
      </p:sp>
      <p:sp>
        <p:nvSpPr>
          <p:cNvPr id="6" name="TextBox 5">
            <a:extLst>
              <a:ext uri="{FF2B5EF4-FFF2-40B4-BE49-F238E27FC236}">
                <a16:creationId xmlns:a16="http://schemas.microsoft.com/office/drawing/2014/main" id="{876A34F9-C912-485E-8AF6-8291E2256676}"/>
              </a:ext>
            </a:extLst>
          </p:cNvPr>
          <p:cNvSpPr txBox="1"/>
          <p:nvPr/>
        </p:nvSpPr>
        <p:spPr>
          <a:xfrm>
            <a:off x="689810" y="2864293"/>
            <a:ext cx="13748084"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6000" b="1" dirty="0">
                <a:solidFill>
                  <a:schemeClr val="bg1"/>
                </a:solidFill>
                <a:latin typeface="Noticia Text"/>
              </a:rPr>
              <a:t>Our goal is that this work will change the profile of our security profession, </a:t>
            </a:r>
            <a:br>
              <a:rPr lang="en-GB" sz="6000" b="1" dirty="0">
                <a:solidFill>
                  <a:schemeClr val="bg1"/>
                </a:solidFill>
                <a:latin typeface="Noticia Text"/>
              </a:rPr>
            </a:br>
            <a:r>
              <a:rPr lang="en-GB" sz="6000" b="1" dirty="0">
                <a:solidFill>
                  <a:schemeClr val="bg1"/>
                </a:solidFill>
                <a:latin typeface="Noticia Text"/>
              </a:rPr>
              <a:t>permanently.</a:t>
            </a:r>
          </a:p>
        </p:txBody>
      </p:sp>
    </p:spTree>
    <p:extLst>
      <p:ext uri="{BB962C8B-B14F-4D97-AF65-F5344CB8AC3E}">
        <p14:creationId xmlns:p14="http://schemas.microsoft.com/office/powerpoint/2010/main" val="15674313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6F321B-C101-49ED-B6B7-03D6FDF188E0}"/>
              </a:ext>
            </a:extLst>
          </p:cNvPr>
          <p:cNvSpPr>
            <a:spLocks noGrp="1"/>
          </p:cNvSpPr>
          <p:nvPr>
            <p:ph type="ctrTitle"/>
          </p:nvPr>
        </p:nvSpPr>
        <p:spPr>
          <a:xfrm>
            <a:off x="867192" y="3974126"/>
            <a:ext cx="12606212" cy="1345038"/>
          </a:xfrm>
        </p:spPr>
        <p:txBody>
          <a:bodyPr/>
          <a:lstStyle/>
          <a:p>
            <a:r>
              <a:rPr lang="en-GB" sz="6600" dirty="0"/>
              <a:t>The way forward……………</a:t>
            </a:r>
            <a:br>
              <a:rPr lang="en-GB" sz="6600" dirty="0"/>
            </a:br>
            <a:br>
              <a:rPr lang="en-GB" sz="6600" dirty="0"/>
            </a:br>
            <a:r>
              <a:rPr lang="en-GB" sz="6600" dirty="0"/>
              <a:t>Professional development of women for women by women</a:t>
            </a:r>
            <a:br>
              <a:rPr lang="en-GB" sz="4400" dirty="0"/>
            </a:br>
            <a:br>
              <a:rPr lang="en-GB" sz="4400" dirty="0"/>
            </a:br>
            <a:br>
              <a:rPr lang="en-GB" sz="4400" dirty="0"/>
            </a:br>
            <a:br>
              <a:rPr lang="en-GB" sz="4400" dirty="0"/>
            </a:br>
            <a:r>
              <a:rPr lang="en-GB" sz="4400" dirty="0"/>
              <a:t>          </a:t>
            </a:r>
            <a:br>
              <a:rPr lang="en-GB" dirty="0"/>
            </a:br>
            <a:br>
              <a:rPr lang="en-GB" sz="4000" dirty="0"/>
            </a:br>
            <a:endParaRPr lang="en-GB" dirty="0"/>
          </a:p>
        </p:txBody>
      </p:sp>
    </p:spTree>
    <p:extLst>
      <p:ext uri="{BB962C8B-B14F-4D97-AF65-F5344CB8AC3E}">
        <p14:creationId xmlns:p14="http://schemas.microsoft.com/office/powerpoint/2010/main" val="166771783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703715" y="3081831"/>
            <a:ext cx="7096341" cy="5170646"/>
          </a:xfrm>
          <a:prstGeom prst="rect">
            <a:avLst/>
          </a:prstGeom>
          <a:ln w="3175">
            <a:solidFill>
              <a:srgbClr val="004064"/>
            </a:solidFill>
          </a:ln>
        </p:spPr>
        <p:txBody>
          <a:bodyPr wrap="square">
            <a:spAutoFit/>
          </a:bodyPr>
          <a:lstStyle/>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de-AT" sz="30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Online Self-paced learning</a:t>
            </a: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de-AT" sz="30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Professional knowledge development</a:t>
            </a: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30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Problem-solving approach </a:t>
            </a: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30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Practitioner-focused, cross-disciplinary and immediately useful</a:t>
            </a:r>
            <a:endParaRPr kumimoji="0" lang="de-AT" sz="30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endParaRP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de-AT" sz="30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Practical information with case studies, exercises and questions for reflection</a:t>
            </a: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de-AT" sz="30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Independently tested </a:t>
            </a: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de-AT" sz="30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Recognition of achievement</a:t>
            </a:r>
          </a:p>
        </p:txBody>
      </p:sp>
      <p:sp>
        <p:nvSpPr>
          <p:cNvPr id="12" name="Title 3"/>
          <p:cNvSpPr>
            <a:spLocks noGrp="1"/>
          </p:cNvSpPr>
          <p:nvPr>
            <p:ph type="title"/>
          </p:nvPr>
        </p:nvSpPr>
        <p:spPr>
          <a:xfrm>
            <a:off x="613341" y="1436672"/>
            <a:ext cx="9012798" cy="826773"/>
          </a:xfrm>
        </p:spPr>
        <p:txBody>
          <a:bodyPr/>
          <a:lstStyle/>
          <a:p>
            <a:r>
              <a:rPr lang="en-GB" sz="4000" dirty="0"/>
              <a:t>Nuclear Security learning programmes</a:t>
            </a:r>
          </a:p>
        </p:txBody>
      </p:sp>
      <p:sp>
        <p:nvSpPr>
          <p:cNvPr id="7" name="TextBox 6">
            <a:extLst>
              <a:ext uri="{FF2B5EF4-FFF2-40B4-BE49-F238E27FC236}">
                <a16:creationId xmlns:a16="http://schemas.microsoft.com/office/drawing/2014/main" id="{B49F42B5-DFD7-4A0E-BA24-96F7CBA79647}"/>
              </a:ext>
            </a:extLst>
          </p:cNvPr>
          <p:cNvSpPr txBox="1"/>
          <p:nvPr/>
        </p:nvSpPr>
        <p:spPr>
          <a:xfrm>
            <a:off x="9393382" y="331740"/>
            <a:ext cx="7440956" cy="1323439"/>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a:ea typeface="+mn-ea"/>
                <a:cs typeface="+mn-cs"/>
                <a:sym typeface="Helvetica Light"/>
              </a:rPr>
              <a:t>The WINS Academy: Professional Development and Certification</a:t>
            </a:r>
          </a:p>
        </p:txBody>
      </p:sp>
      <p:sp>
        <p:nvSpPr>
          <p:cNvPr id="2" name="TextBox 1">
            <a:extLst>
              <a:ext uri="{FF2B5EF4-FFF2-40B4-BE49-F238E27FC236}">
                <a16:creationId xmlns:a16="http://schemas.microsoft.com/office/drawing/2014/main" id="{77D48AC8-1C4D-4FFC-B741-73651F85CC2E}"/>
              </a:ext>
            </a:extLst>
          </p:cNvPr>
          <p:cNvSpPr txBox="1"/>
          <p:nvPr/>
        </p:nvSpPr>
        <p:spPr>
          <a:xfrm>
            <a:off x="703716" y="2255058"/>
            <a:ext cx="12032271" cy="584775"/>
          </a:xfrm>
          <a:prstGeom prst="rect">
            <a:avLst/>
          </a:prstGeom>
          <a:noFill/>
        </p:spPr>
        <p:txBody>
          <a:bodyPr wrap="square" rtlCol="0">
            <a:spAutoFit/>
          </a:bodyPr>
          <a:lstStyle/>
          <a:p>
            <a:pPr marL="0" marR="0" lvl="0" indent="0" defTabSz="584200" rtl="0" eaLnBrk="1" fontAlgn="auto" latinLnBrk="0" hangingPunct="0">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0000"/>
                </a:solidFill>
                <a:effectLst/>
                <a:uLnTx/>
                <a:uFillTx/>
                <a:latin typeface="Calibri"/>
                <a:ea typeface="+mn-ea"/>
                <a:cs typeface="+mn-cs"/>
                <a:sym typeface="Helvetica Light"/>
              </a:rPr>
              <a:t>“Born out a desire to provide learning on aspects of nuclear security”.</a:t>
            </a:r>
          </a:p>
        </p:txBody>
      </p:sp>
      <p:sp>
        <p:nvSpPr>
          <p:cNvPr id="6" name="Title 3">
            <a:extLst>
              <a:ext uri="{FF2B5EF4-FFF2-40B4-BE49-F238E27FC236}">
                <a16:creationId xmlns:a16="http://schemas.microsoft.com/office/drawing/2014/main" id="{F88E2B2D-7530-4FB8-84A3-359403726928}"/>
              </a:ext>
            </a:extLst>
          </p:cNvPr>
          <p:cNvSpPr txBox="1">
            <a:spLocks/>
          </p:cNvSpPr>
          <p:nvPr/>
        </p:nvSpPr>
        <p:spPr>
          <a:xfrm>
            <a:off x="8644193" y="6810783"/>
            <a:ext cx="3580829" cy="1441694"/>
          </a:xfrm>
          <a:prstGeom prst="rect">
            <a:avLst/>
          </a:prstGeom>
          <a:ln w="6350">
            <a:solidFill>
              <a:schemeClr val="tx1"/>
            </a:solidFill>
          </a:ln>
        </p:spPr>
        <p:txBody>
          <a:bodyPr vert="horz" lIns="91440" tIns="45720" rIns="91440" bIns="45720" rtlCol="0" anchor="t">
            <a:noAutofit/>
          </a:bodyPr>
          <a:lstStyle>
            <a:lvl1pPr>
              <a:defRPr b="1">
                <a:solidFill>
                  <a:srgbClr val="00517E"/>
                </a:solidFill>
                <a:latin typeface="+mj-lt"/>
                <a:ea typeface="+mj-ea"/>
                <a:cs typeface="+mj-cs"/>
              </a:defRPr>
            </a:lvl1pPr>
          </a:lstStyle>
          <a:p>
            <a:r>
              <a:rPr lang="en-GB" sz="2800" b="0" dirty="0"/>
              <a:t>The WINS Academy, “ISO 9001 and 29993 certified”</a:t>
            </a:r>
          </a:p>
        </p:txBody>
      </p:sp>
      <p:sp>
        <p:nvSpPr>
          <p:cNvPr id="8" name="object 3">
            <a:extLst>
              <a:ext uri="{FF2B5EF4-FFF2-40B4-BE49-F238E27FC236}">
                <a16:creationId xmlns:a16="http://schemas.microsoft.com/office/drawing/2014/main" id="{072C36AE-8D96-474F-87AE-D288081CFABF}"/>
              </a:ext>
            </a:extLst>
          </p:cNvPr>
          <p:cNvSpPr/>
          <p:nvPr/>
        </p:nvSpPr>
        <p:spPr>
          <a:xfrm>
            <a:off x="13069159" y="2621023"/>
            <a:ext cx="4021807" cy="5631454"/>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outerShdw blurRad="457200" dist="38100" dir="2700000" algn="tl" rotWithShape="0">
              <a:prstClr val="black">
                <a:alpha val="63000"/>
              </a:prstClr>
            </a:outerShdw>
            <a:softEdge rad="0"/>
          </a:effectLst>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512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endParaRPr>
          </a:p>
        </p:txBody>
      </p:sp>
      <p:sp>
        <p:nvSpPr>
          <p:cNvPr id="9" name="object 4">
            <a:extLst>
              <a:ext uri="{FF2B5EF4-FFF2-40B4-BE49-F238E27FC236}">
                <a16:creationId xmlns:a16="http://schemas.microsoft.com/office/drawing/2014/main" id="{4D586731-F40B-46DD-BE34-F39F49621DAD}"/>
              </a:ext>
            </a:extLst>
          </p:cNvPr>
          <p:cNvSpPr txBox="1">
            <a:spLocks/>
          </p:cNvSpPr>
          <p:nvPr/>
        </p:nvSpPr>
        <p:spPr>
          <a:xfrm>
            <a:off x="7800057" y="3678199"/>
            <a:ext cx="5313803" cy="2842692"/>
          </a:xfrm>
          <a:prstGeom prst="rect">
            <a:avLst/>
          </a:prstGeom>
        </p:spPr>
        <p:txBody>
          <a:bodyPr vert="horz" wrap="square" lIns="90000" tIns="36000" rIns="90000" bIns="36000" rtlCol="0" anchor="t">
            <a:spAutoFit/>
          </a:bodyPr>
          <a:lstStyle>
            <a:lvl1pPr>
              <a:defRPr sz="3600" b="1">
                <a:solidFill>
                  <a:srgbClr val="00517E"/>
                </a:solidFill>
                <a:latin typeface="+mj-lt"/>
                <a:ea typeface="+mj-ea"/>
                <a:cs typeface="+mj-cs"/>
              </a:defRPr>
            </a:lvl1pPr>
          </a:lstStyle>
          <a:p>
            <a:pPr marL="18062" marR="7225" defTabSz="914400" hangingPunct="1"/>
            <a:r>
              <a:rPr lang="en-GB" i="1" dirty="0"/>
              <a:t>Information Circular 901: Joint Statement on Certified Training for Nuclear Security Management</a:t>
            </a:r>
            <a:endParaRPr lang="en-GB" sz="3200" i="1" dirty="0">
              <a:latin typeface="Calibri"/>
              <a:cs typeface="Calibri"/>
            </a:endParaRPr>
          </a:p>
        </p:txBody>
      </p:sp>
    </p:spTree>
    <p:extLst>
      <p:ext uri="{BB962C8B-B14F-4D97-AF65-F5344CB8AC3E}">
        <p14:creationId xmlns:p14="http://schemas.microsoft.com/office/powerpoint/2010/main" val="60511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E1EC-0A2E-4FA3-9860-1B9503A75F6B}"/>
              </a:ext>
            </a:extLst>
          </p:cNvPr>
          <p:cNvSpPr>
            <a:spLocks noGrp="1"/>
          </p:cNvSpPr>
          <p:nvPr>
            <p:ph type="title"/>
          </p:nvPr>
        </p:nvSpPr>
        <p:spPr>
          <a:xfrm>
            <a:off x="428178" y="1254171"/>
            <a:ext cx="5518220" cy="744516"/>
          </a:xfrm>
        </p:spPr>
        <p:txBody>
          <a:bodyPr/>
          <a:lstStyle/>
          <a:p>
            <a:r>
              <a:rPr lang="en-US" sz="4400" dirty="0">
                <a:solidFill>
                  <a:schemeClr val="tx1"/>
                </a:solidFill>
              </a:rPr>
              <a:t>WINS Academy  </a:t>
            </a:r>
            <a:endParaRPr lang="en-GB" sz="4400" dirty="0">
              <a:solidFill>
                <a:schemeClr val="tx1"/>
              </a:solidFill>
            </a:endParaRPr>
          </a:p>
        </p:txBody>
      </p:sp>
      <p:sp>
        <p:nvSpPr>
          <p:cNvPr id="3" name="TextBox 2">
            <a:extLst>
              <a:ext uri="{FF2B5EF4-FFF2-40B4-BE49-F238E27FC236}">
                <a16:creationId xmlns:a16="http://schemas.microsoft.com/office/drawing/2014/main" id="{B3FC862E-C7E6-4E5D-A6FC-65EF50C0CB48}"/>
              </a:ext>
            </a:extLst>
          </p:cNvPr>
          <p:cNvSpPr txBox="1"/>
          <p:nvPr/>
        </p:nvSpPr>
        <p:spPr>
          <a:xfrm>
            <a:off x="7543227" y="145227"/>
            <a:ext cx="9960809" cy="1323439"/>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sym typeface="Helvetica Light"/>
              </a:rPr>
              <a:t>Nuclear Security professional development, certification and competency building</a:t>
            </a:r>
            <a:endParaRPr kumimoji="0" lang="en-GB" sz="4000" b="0" i="0" u="sng"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8" name="Cube 7">
            <a:extLst>
              <a:ext uri="{FF2B5EF4-FFF2-40B4-BE49-F238E27FC236}">
                <a16:creationId xmlns:a16="http://schemas.microsoft.com/office/drawing/2014/main" id="{F1505976-9CF2-4B16-8D88-B5339CA22373}"/>
              </a:ext>
            </a:extLst>
          </p:cNvPr>
          <p:cNvSpPr/>
          <p:nvPr/>
        </p:nvSpPr>
        <p:spPr>
          <a:xfrm>
            <a:off x="1626188" y="3975626"/>
            <a:ext cx="3673098" cy="34561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9" name="Cube 8">
            <a:extLst>
              <a:ext uri="{FF2B5EF4-FFF2-40B4-BE49-F238E27FC236}">
                <a16:creationId xmlns:a16="http://schemas.microsoft.com/office/drawing/2014/main" id="{4F768F5E-E6C2-4060-A4A6-3863BBA1A3CB}"/>
              </a:ext>
            </a:extLst>
          </p:cNvPr>
          <p:cNvSpPr/>
          <p:nvPr/>
        </p:nvSpPr>
        <p:spPr>
          <a:xfrm>
            <a:off x="8120655" y="3573478"/>
            <a:ext cx="1474922" cy="128152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19" name="Cube 18">
            <a:extLst>
              <a:ext uri="{FF2B5EF4-FFF2-40B4-BE49-F238E27FC236}">
                <a16:creationId xmlns:a16="http://schemas.microsoft.com/office/drawing/2014/main" id="{14F9A4DD-CA61-4FFB-8B3F-25058414347B}"/>
              </a:ext>
            </a:extLst>
          </p:cNvPr>
          <p:cNvSpPr/>
          <p:nvPr/>
        </p:nvSpPr>
        <p:spPr>
          <a:xfrm>
            <a:off x="8312257" y="4265909"/>
            <a:ext cx="1474922" cy="1281526"/>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20" name="Cube 19">
            <a:extLst>
              <a:ext uri="{FF2B5EF4-FFF2-40B4-BE49-F238E27FC236}">
                <a16:creationId xmlns:a16="http://schemas.microsoft.com/office/drawing/2014/main" id="{86FB3A5E-2F4C-417C-9757-44B564E96696}"/>
              </a:ext>
            </a:extLst>
          </p:cNvPr>
          <p:cNvSpPr/>
          <p:nvPr/>
        </p:nvSpPr>
        <p:spPr>
          <a:xfrm>
            <a:off x="8517609" y="5188670"/>
            <a:ext cx="1474922" cy="128152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21" name="Cube 20">
            <a:extLst>
              <a:ext uri="{FF2B5EF4-FFF2-40B4-BE49-F238E27FC236}">
                <a16:creationId xmlns:a16="http://schemas.microsoft.com/office/drawing/2014/main" id="{C674B27C-C324-4CF9-8B7E-3DF0E8BC35E0}"/>
              </a:ext>
            </a:extLst>
          </p:cNvPr>
          <p:cNvSpPr/>
          <p:nvPr/>
        </p:nvSpPr>
        <p:spPr>
          <a:xfrm>
            <a:off x="8696809" y="6057785"/>
            <a:ext cx="1474922" cy="1281526"/>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22" name="Cube 21">
            <a:extLst>
              <a:ext uri="{FF2B5EF4-FFF2-40B4-BE49-F238E27FC236}">
                <a16:creationId xmlns:a16="http://schemas.microsoft.com/office/drawing/2014/main" id="{2D624A11-4D5D-4AC5-8016-2FA0DB315A3E}"/>
              </a:ext>
            </a:extLst>
          </p:cNvPr>
          <p:cNvSpPr/>
          <p:nvPr/>
        </p:nvSpPr>
        <p:spPr>
          <a:xfrm>
            <a:off x="8912090" y="7025488"/>
            <a:ext cx="1474922" cy="1281526"/>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23" name="Cube 22">
            <a:extLst>
              <a:ext uri="{FF2B5EF4-FFF2-40B4-BE49-F238E27FC236}">
                <a16:creationId xmlns:a16="http://schemas.microsoft.com/office/drawing/2014/main" id="{F63EC4D6-7FF8-494C-957D-7406E4696B3C}"/>
              </a:ext>
            </a:extLst>
          </p:cNvPr>
          <p:cNvSpPr/>
          <p:nvPr/>
        </p:nvSpPr>
        <p:spPr>
          <a:xfrm>
            <a:off x="12622078" y="3581725"/>
            <a:ext cx="1474922" cy="1281526"/>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24" name="Cube 23">
            <a:extLst>
              <a:ext uri="{FF2B5EF4-FFF2-40B4-BE49-F238E27FC236}">
                <a16:creationId xmlns:a16="http://schemas.microsoft.com/office/drawing/2014/main" id="{CFBDEED3-C68C-47B0-818F-FF6E208825C1}"/>
              </a:ext>
            </a:extLst>
          </p:cNvPr>
          <p:cNvSpPr/>
          <p:nvPr/>
        </p:nvSpPr>
        <p:spPr>
          <a:xfrm>
            <a:off x="12796433" y="4342834"/>
            <a:ext cx="1474922" cy="128152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25" name="Cube 24">
            <a:extLst>
              <a:ext uri="{FF2B5EF4-FFF2-40B4-BE49-F238E27FC236}">
                <a16:creationId xmlns:a16="http://schemas.microsoft.com/office/drawing/2014/main" id="{98B0E2A9-7710-44F9-BFB5-268256516A26}"/>
              </a:ext>
            </a:extLst>
          </p:cNvPr>
          <p:cNvSpPr/>
          <p:nvPr/>
        </p:nvSpPr>
        <p:spPr>
          <a:xfrm>
            <a:off x="12931399" y="5176330"/>
            <a:ext cx="1474922" cy="1281526"/>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26" name="Cube 25">
            <a:extLst>
              <a:ext uri="{FF2B5EF4-FFF2-40B4-BE49-F238E27FC236}">
                <a16:creationId xmlns:a16="http://schemas.microsoft.com/office/drawing/2014/main" id="{C0181957-25A4-4EE2-B0F4-D9EC8F88DFF8}"/>
              </a:ext>
            </a:extLst>
          </p:cNvPr>
          <p:cNvSpPr/>
          <p:nvPr/>
        </p:nvSpPr>
        <p:spPr>
          <a:xfrm>
            <a:off x="13127713" y="5961261"/>
            <a:ext cx="1474922" cy="128152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27" name="Cube 26">
            <a:extLst>
              <a:ext uri="{FF2B5EF4-FFF2-40B4-BE49-F238E27FC236}">
                <a16:creationId xmlns:a16="http://schemas.microsoft.com/office/drawing/2014/main" id="{3B7AE8C5-2611-49B5-8C45-A1B5F2EA99F2}"/>
              </a:ext>
            </a:extLst>
          </p:cNvPr>
          <p:cNvSpPr/>
          <p:nvPr/>
        </p:nvSpPr>
        <p:spPr>
          <a:xfrm>
            <a:off x="13277529" y="7004580"/>
            <a:ext cx="1474922" cy="1281526"/>
          </a:xfrm>
          <a:prstGeom prst="cub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a:ln>
                <a:noFill/>
              </a:ln>
              <a:solidFill>
                <a:prstClr val="white"/>
              </a:solidFill>
              <a:effectLst/>
              <a:uLnTx/>
              <a:uFillTx/>
              <a:latin typeface="Calibri"/>
              <a:ea typeface="+mn-ea"/>
              <a:cs typeface="+mn-cs"/>
              <a:sym typeface="Helvetica Light"/>
            </a:endParaRPr>
          </a:p>
        </p:txBody>
      </p:sp>
      <p:sp>
        <p:nvSpPr>
          <p:cNvPr id="28" name="TextBox 27">
            <a:extLst>
              <a:ext uri="{FF2B5EF4-FFF2-40B4-BE49-F238E27FC236}">
                <a16:creationId xmlns:a16="http://schemas.microsoft.com/office/drawing/2014/main" id="{4B6BEE63-AC14-441D-A029-CFBA4CF48378}"/>
              </a:ext>
            </a:extLst>
          </p:cNvPr>
          <p:cNvSpPr txBox="1"/>
          <p:nvPr/>
        </p:nvSpPr>
        <p:spPr>
          <a:xfrm>
            <a:off x="1670077" y="4863251"/>
            <a:ext cx="2635177" cy="2554545"/>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a:ea typeface="+mn-ea"/>
                <a:cs typeface="+mn-cs"/>
                <a:sym typeface="Helvetica Light"/>
              </a:rPr>
              <a:t>Foundation in Nuclear Security</a:t>
            </a:r>
          </a:p>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sym typeface="Helvetica Light"/>
              </a:rPr>
              <a:t>Foundation in MORC</a:t>
            </a:r>
            <a:endParaRPr kumimoji="0" lang="en-GB" sz="32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32" name="TextBox 31">
            <a:extLst>
              <a:ext uri="{FF2B5EF4-FFF2-40B4-BE49-F238E27FC236}">
                <a16:creationId xmlns:a16="http://schemas.microsoft.com/office/drawing/2014/main" id="{E6FB7B98-6C59-418F-94EF-BECCA8058F69}"/>
              </a:ext>
            </a:extLst>
          </p:cNvPr>
          <p:cNvSpPr txBox="1"/>
          <p:nvPr/>
        </p:nvSpPr>
        <p:spPr>
          <a:xfrm>
            <a:off x="9643637" y="3376152"/>
            <a:ext cx="3092505" cy="4755789"/>
          </a:xfrm>
          <a:prstGeom prst="rect">
            <a:avLst/>
          </a:prstGeom>
          <a:noFill/>
        </p:spPr>
        <p:txBody>
          <a:bodyPr wrap="square" rtlCol="0">
            <a:spAutoFit/>
          </a:bodyPr>
          <a:lstStyle/>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a:ea typeface="+mn-ea"/>
                <a:cs typeface="+mn-cs"/>
                <a:sym typeface="Helvetica Light"/>
              </a:rPr>
              <a:t>Communications</a:t>
            </a: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Calibri"/>
                <a:ea typeface="+mn-ea"/>
                <a:cs typeface="+mn-cs"/>
                <a:sym typeface="Helvetica Light"/>
              </a:rPr>
              <a:t>Cyber</a:t>
            </a: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a:ea typeface="+mn-ea"/>
                <a:cs typeface="+mn-cs"/>
                <a:sym typeface="Helvetica Light"/>
              </a:rPr>
              <a:t>Governance</a:t>
            </a: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Calibri"/>
                <a:ea typeface="+mn-ea"/>
                <a:cs typeface="+mn-cs"/>
                <a:sym typeface="Helvetica Light"/>
              </a:rPr>
              <a:t>Regulation</a:t>
            </a: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a:ea typeface="+mn-ea"/>
                <a:cs typeface="+mn-cs"/>
                <a:sym typeface="Helvetica Light"/>
              </a:rPr>
              <a:t> Rad Source    Mngt. (CRSP)</a:t>
            </a:r>
          </a:p>
        </p:txBody>
      </p:sp>
      <p:sp>
        <p:nvSpPr>
          <p:cNvPr id="33" name="TextBox 32">
            <a:extLst>
              <a:ext uri="{FF2B5EF4-FFF2-40B4-BE49-F238E27FC236}">
                <a16:creationId xmlns:a16="http://schemas.microsoft.com/office/drawing/2014/main" id="{10BC92E9-4CA1-4B22-92F3-5EF2AF79C53F}"/>
              </a:ext>
            </a:extLst>
          </p:cNvPr>
          <p:cNvSpPr txBox="1"/>
          <p:nvPr/>
        </p:nvSpPr>
        <p:spPr>
          <a:xfrm>
            <a:off x="14217920" y="4004645"/>
            <a:ext cx="3122343" cy="4017125"/>
          </a:xfrm>
          <a:prstGeom prst="rect">
            <a:avLst/>
          </a:prstGeom>
          <a:noFill/>
        </p:spPr>
        <p:txBody>
          <a:bodyPr wrap="square" rtlCol="0">
            <a:spAutoFit/>
          </a:bodyPr>
          <a:lstStyle/>
          <a:p>
            <a:pPr marL="0" marR="0" lvl="0" indent="0" algn="ctr" defTabSz="584200" rtl="0" eaLnBrk="1" fontAlgn="auto" latinLnBrk="0" hangingPunct="0">
              <a:lnSpc>
                <a:spcPct val="150000"/>
              </a:lnSpc>
              <a:spcBef>
                <a:spcPts val="0"/>
              </a:spcBef>
              <a:spcAft>
                <a:spcPts val="600"/>
              </a:spcAft>
              <a:buClrTx/>
              <a:buSzTx/>
              <a:buFontTx/>
              <a:buNone/>
              <a:tabLst/>
              <a:defRPr/>
            </a:pPr>
            <a:r>
              <a:rPr lang="en-US" sz="3200" dirty="0">
                <a:latin typeface="Calibri"/>
              </a:rPr>
              <a:t>Incident </a:t>
            </a:r>
            <a:r>
              <a:rPr lang="en-US" sz="3200" dirty="0" err="1">
                <a:latin typeface="Calibri"/>
              </a:rPr>
              <a:t>Mgnt</a:t>
            </a:r>
            <a:endParaRPr kumimoji="0" lang="en-US" sz="3200" b="0" i="0" u="none" strike="noStrike" kern="0" cap="none" spc="0" normalizeH="0" baseline="0" noProof="0" dirty="0">
              <a:ln>
                <a:noFill/>
              </a:ln>
              <a:solidFill>
                <a:srgbClr val="000000"/>
              </a:solidFill>
              <a:effectLst/>
              <a:uLnTx/>
              <a:uFillTx/>
              <a:latin typeface="Calibri"/>
              <a:ea typeface="+mn-ea"/>
              <a:cs typeface="+mn-cs"/>
              <a:sym typeface="Helvetica Light"/>
            </a:endParaRP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a:ea typeface="+mn-ea"/>
                <a:cs typeface="+mn-cs"/>
                <a:sym typeface="Helvetica Light"/>
              </a:rPr>
              <a:t>Project </a:t>
            </a:r>
            <a:r>
              <a:rPr kumimoji="0" lang="en-US" sz="3200" b="0" i="0" u="none" strike="noStrike" kern="0" cap="none" spc="0" normalizeH="0" baseline="0" noProof="0" dirty="0" err="1">
                <a:ln>
                  <a:noFill/>
                </a:ln>
                <a:solidFill>
                  <a:srgbClr val="000000"/>
                </a:solidFill>
                <a:effectLst/>
                <a:uLnTx/>
                <a:uFillTx/>
                <a:latin typeface="Calibri"/>
                <a:ea typeface="+mn-ea"/>
                <a:cs typeface="+mn-cs"/>
                <a:sym typeface="Helvetica Light"/>
              </a:rPr>
              <a:t>Mgnt</a:t>
            </a:r>
            <a:endParaRPr kumimoji="0" lang="en-US" sz="3200" b="0" i="0" u="none" strike="noStrike" kern="0" cap="none" spc="0" normalizeH="0" baseline="0" noProof="0" dirty="0">
              <a:ln>
                <a:noFill/>
              </a:ln>
              <a:solidFill>
                <a:srgbClr val="000000"/>
              </a:solidFill>
              <a:effectLst/>
              <a:uLnTx/>
              <a:uFillTx/>
              <a:latin typeface="Calibri"/>
              <a:ea typeface="+mn-ea"/>
              <a:cs typeface="+mn-cs"/>
              <a:sym typeface="Helvetica Light"/>
            </a:endParaRP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a:ea typeface="+mn-ea"/>
                <a:cs typeface="+mn-cs"/>
                <a:sym typeface="Helvetica Light"/>
              </a:rPr>
              <a:t>STE</a:t>
            </a: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Calibri"/>
                <a:ea typeface="+mn-ea"/>
                <a:cs typeface="+mn-cs"/>
                <a:sym typeface="Helvetica Light"/>
              </a:rPr>
              <a:t>Transport</a:t>
            </a: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a:ea typeface="+mn-ea"/>
                <a:cs typeface="+mn-cs"/>
                <a:sym typeface="Helvetica Light"/>
              </a:rPr>
              <a:t>MORC NSS</a:t>
            </a:r>
          </a:p>
        </p:txBody>
      </p:sp>
      <p:sp>
        <p:nvSpPr>
          <p:cNvPr id="34" name="TextBox 33">
            <a:extLst>
              <a:ext uri="{FF2B5EF4-FFF2-40B4-BE49-F238E27FC236}">
                <a16:creationId xmlns:a16="http://schemas.microsoft.com/office/drawing/2014/main" id="{8D559D2C-378B-44F1-9A52-27AAB2D4AD1F}"/>
              </a:ext>
            </a:extLst>
          </p:cNvPr>
          <p:cNvSpPr txBox="1"/>
          <p:nvPr/>
        </p:nvSpPr>
        <p:spPr>
          <a:xfrm>
            <a:off x="3560443" y="8604450"/>
            <a:ext cx="13222575" cy="584775"/>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000000"/>
                </a:solidFill>
                <a:effectLst/>
                <a:uLnTx/>
                <a:uFillTx/>
                <a:latin typeface="Calibri"/>
                <a:ea typeface="+mn-ea"/>
                <a:cs typeface="+mn-cs"/>
                <a:sym typeface="Helvetica Light"/>
              </a:rPr>
              <a:t>Starting point and progression, based on individual knowledge and  experience</a:t>
            </a:r>
            <a:endParaRPr kumimoji="0" lang="en-GB" sz="3200" b="0" i="1" u="none" strike="noStrike" kern="0" cap="none" spc="0" normalizeH="0" baseline="0" noProof="0" dirty="0">
              <a:ln>
                <a:noFill/>
              </a:ln>
              <a:solidFill>
                <a:srgbClr val="000000"/>
              </a:solidFill>
              <a:effectLst/>
              <a:uLnTx/>
              <a:uFillTx/>
              <a:latin typeface="Calibri"/>
              <a:ea typeface="+mn-ea"/>
              <a:cs typeface="+mn-cs"/>
              <a:sym typeface="Helvetica Light"/>
            </a:endParaRPr>
          </a:p>
        </p:txBody>
      </p:sp>
      <p:sp>
        <p:nvSpPr>
          <p:cNvPr id="36" name="TextBox 35">
            <a:extLst>
              <a:ext uri="{FF2B5EF4-FFF2-40B4-BE49-F238E27FC236}">
                <a16:creationId xmlns:a16="http://schemas.microsoft.com/office/drawing/2014/main" id="{F9B11632-DDE5-44FD-9DED-B742F2F099E2}"/>
              </a:ext>
            </a:extLst>
          </p:cNvPr>
          <p:cNvSpPr txBox="1"/>
          <p:nvPr/>
        </p:nvSpPr>
        <p:spPr>
          <a:xfrm>
            <a:off x="5826004" y="2403993"/>
            <a:ext cx="2521575"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2800" b="0" i="1" u="none" strike="noStrike" kern="0" cap="none" spc="0" normalizeH="0" baseline="0" noProof="0" dirty="0">
                <a:ln>
                  <a:solidFill>
                    <a:sysClr val="windowText" lastClr="000000"/>
                  </a:solidFill>
                </a:ln>
                <a:solidFill>
                  <a:prstClr val="black"/>
                </a:solidFill>
                <a:effectLst/>
                <a:uLnTx/>
                <a:uFillTx/>
                <a:latin typeface="Calibri"/>
                <a:ea typeface="+mn-ea"/>
                <a:cs typeface="+mn-cs"/>
                <a:sym typeface="Helvetica Light"/>
              </a:rPr>
              <a:t>“Flexible starting points”</a:t>
            </a:r>
          </a:p>
        </p:txBody>
      </p:sp>
      <p:cxnSp>
        <p:nvCxnSpPr>
          <p:cNvPr id="7" name="Connector: Elbow 6">
            <a:extLst>
              <a:ext uri="{FF2B5EF4-FFF2-40B4-BE49-F238E27FC236}">
                <a16:creationId xmlns:a16="http://schemas.microsoft.com/office/drawing/2014/main" id="{50F877B6-F200-43CF-9E06-2CE4DC8AE9BD}"/>
              </a:ext>
            </a:extLst>
          </p:cNvPr>
          <p:cNvCxnSpPr>
            <a:cxnSpLocks/>
          </p:cNvCxnSpPr>
          <p:nvPr/>
        </p:nvCxnSpPr>
        <p:spPr>
          <a:xfrm rot="5400000">
            <a:off x="5479886" y="3786151"/>
            <a:ext cx="2030567" cy="1178866"/>
          </a:xfrm>
          <a:prstGeom prst="bentConnector3">
            <a:avLst>
              <a:gd name="adj1" fmla="val 99064"/>
            </a:avLst>
          </a:prstGeom>
          <a:ln w="28575">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3EF44FCF-3463-4B5F-A2E6-BCDD4636DF30}"/>
              </a:ext>
            </a:extLst>
          </p:cNvPr>
          <p:cNvCxnSpPr/>
          <p:nvPr/>
        </p:nvCxnSpPr>
        <p:spPr>
          <a:xfrm flipV="1">
            <a:off x="7084603" y="4281402"/>
            <a:ext cx="863746" cy="1487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6" name="Connector: Elbow 15">
            <a:extLst>
              <a:ext uri="{FF2B5EF4-FFF2-40B4-BE49-F238E27FC236}">
                <a16:creationId xmlns:a16="http://schemas.microsoft.com/office/drawing/2014/main" id="{553AE318-0078-453F-95FA-5EB2E3EA2C21}"/>
              </a:ext>
            </a:extLst>
          </p:cNvPr>
          <p:cNvCxnSpPr/>
          <p:nvPr/>
        </p:nvCxnSpPr>
        <p:spPr>
          <a:xfrm rot="16200000" flipH="1">
            <a:off x="6376010" y="6076548"/>
            <a:ext cx="2647664" cy="1227656"/>
          </a:xfrm>
          <a:prstGeom prst="bentConnector3">
            <a:avLst>
              <a:gd name="adj1" fmla="val 100000"/>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id="{E9869E07-7223-4F74-A760-D18BA43CBB54}"/>
              </a:ext>
            </a:extLst>
          </p:cNvPr>
          <p:cNvCxnSpPr/>
          <p:nvPr/>
        </p:nvCxnSpPr>
        <p:spPr>
          <a:xfrm flipV="1">
            <a:off x="7086792" y="5119083"/>
            <a:ext cx="863746" cy="1487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8" name="Straight Arrow Connector 37">
            <a:extLst>
              <a:ext uri="{FF2B5EF4-FFF2-40B4-BE49-F238E27FC236}">
                <a16:creationId xmlns:a16="http://schemas.microsoft.com/office/drawing/2014/main" id="{46E82DD3-9A50-4F93-AD60-2FE1E5DF44C1}"/>
              </a:ext>
            </a:extLst>
          </p:cNvPr>
          <p:cNvCxnSpPr/>
          <p:nvPr/>
        </p:nvCxnSpPr>
        <p:spPr>
          <a:xfrm flipV="1">
            <a:off x="7085084" y="6071980"/>
            <a:ext cx="863746" cy="1487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id="{1303FD94-D87E-4A52-BC2A-6906C4943F35}"/>
              </a:ext>
            </a:extLst>
          </p:cNvPr>
          <p:cNvCxnSpPr/>
          <p:nvPr/>
        </p:nvCxnSpPr>
        <p:spPr>
          <a:xfrm flipV="1">
            <a:off x="7084601" y="6924533"/>
            <a:ext cx="863746" cy="1487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31A4B6F9-E288-4260-8E72-E57C473AE6B6}"/>
              </a:ext>
            </a:extLst>
          </p:cNvPr>
          <p:cNvCxnSpPr/>
          <p:nvPr/>
        </p:nvCxnSpPr>
        <p:spPr>
          <a:xfrm flipH="1">
            <a:off x="5946398" y="6514904"/>
            <a:ext cx="1120181" cy="1209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41" name="Straight Arrow Connector 40">
            <a:extLst>
              <a:ext uri="{FF2B5EF4-FFF2-40B4-BE49-F238E27FC236}">
                <a16:creationId xmlns:a16="http://schemas.microsoft.com/office/drawing/2014/main" id="{1D564196-19FD-4255-A82D-C6B2AD8CBE63}"/>
              </a:ext>
            </a:extLst>
          </p:cNvPr>
          <p:cNvCxnSpPr>
            <a:cxnSpLocks/>
          </p:cNvCxnSpPr>
          <p:nvPr/>
        </p:nvCxnSpPr>
        <p:spPr>
          <a:xfrm>
            <a:off x="3560443" y="8484435"/>
            <a:ext cx="10845878" cy="0"/>
          </a:xfrm>
          <a:prstGeom prst="straightConnector1">
            <a:avLst/>
          </a:prstGeom>
          <a:ln w="57150">
            <a:headEnd type="triangle"/>
            <a:tailEnd type="triangle"/>
          </a:ln>
        </p:spPr>
        <p:style>
          <a:lnRef idx="1">
            <a:schemeClr val="accent6"/>
          </a:lnRef>
          <a:fillRef idx="0">
            <a:schemeClr val="accent6"/>
          </a:fillRef>
          <a:effectRef idx="0">
            <a:schemeClr val="accent6"/>
          </a:effectRef>
          <a:fontRef idx="minor">
            <a:schemeClr val="tx1"/>
          </a:fontRef>
        </p:style>
      </p:cxnSp>
      <p:sp>
        <p:nvSpPr>
          <p:cNvPr id="35" name="TextBox 34">
            <a:extLst>
              <a:ext uri="{FF2B5EF4-FFF2-40B4-BE49-F238E27FC236}">
                <a16:creationId xmlns:a16="http://schemas.microsoft.com/office/drawing/2014/main" id="{6743D5D2-0E42-4FE3-92EE-4CA76EF45E99}"/>
              </a:ext>
            </a:extLst>
          </p:cNvPr>
          <p:cNvSpPr txBox="1"/>
          <p:nvPr/>
        </p:nvSpPr>
        <p:spPr>
          <a:xfrm>
            <a:off x="1397407" y="2430562"/>
            <a:ext cx="4056532" cy="1569660"/>
          </a:xfrm>
          <a:prstGeom prst="rect">
            <a:avLst/>
          </a:prstGeom>
          <a:noFill/>
        </p:spPr>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6">
                    <a:lumMod val="75000"/>
                  </a:schemeClr>
                </a:solidFill>
                <a:effectLst/>
                <a:uLnTx/>
                <a:uFillTx/>
                <a:latin typeface="Calibri"/>
                <a:ea typeface="+mn-ea"/>
                <a:cs typeface="+mn-cs"/>
                <a:sym typeface="Helvetica Light"/>
              </a:rPr>
              <a:t>Certified Nuclear Fundamentals Security Professional </a:t>
            </a:r>
            <a:endParaRPr kumimoji="0" lang="en-GB" sz="3200" b="0" i="0" u="none" strike="noStrike" kern="0" cap="none" spc="0" normalizeH="0" baseline="0" noProof="0" dirty="0">
              <a:ln>
                <a:noFill/>
              </a:ln>
              <a:solidFill>
                <a:schemeClr val="accent6">
                  <a:lumMod val="75000"/>
                </a:schemeClr>
              </a:solidFill>
              <a:effectLst/>
              <a:uLnTx/>
              <a:uFillTx/>
              <a:latin typeface="Calibri"/>
              <a:ea typeface="+mn-ea"/>
              <a:cs typeface="+mn-cs"/>
              <a:sym typeface="Helvetica Light"/>
            </a:endParaRPr>
          </a:p>
        </p:txBody>
      </p:sp>
      <p:sp>
        <p:nvSpPr>
          <p:cNvPr id="42" name="TextBox 41">
            <a:extLst>
              <a:ext uri="{FF2B5EF4-FFF2-40B4-BE49-F238E27FC236}">
                <a16:creationId xmlns:a16="http://schemas.microsoft.com/office/drawing/2014/main" id="{784D17A8-FC6D-4E37-9FA2-3AB9CA7BF9CD}"/>
              </a:ext>
            </a:extLst>
          </p:cNvPr>
          <p:cNvSpPr txBox="1"/>
          <p:nvPr/>
        </p:nvSpPr>
        <p:spPr>
          <a:xfrm>
            <a:off x="9796343" y="2306178"/>
            <a:ext cx="6662739" cy="1077218"/>
          </a:xfrm>
          <a:prstGeom prst="rect">
            <a:avLst/>
          </a:prstGeom>
          <a:noFill/>
        </p:spPr>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70C0"/>
                </a:solidFill>
                <a:effectLst/>
                <a:uLnTx/>
                <a:uFillTx/>
                <a:latin typeface="Calibri"/>
                <a:ea typeface="+mn-ea"/>
                <a:cs typeface="+mn-cs"/>
                <a:sym typeface="Helvetica Light"/>
              </a:rPr>
              <a:t>Certified Nuclear Security Specialisations Professional (CNSSP)</a:t>
            </a:r>
            <a:endParaRPr kumimoji="0" lang="en-GB" sz="3200" b="0" i="0" u="none" strike="noStrike" kern="0" cap="none" spc="0" normalizeH="0" baseline="0" noProof="0" dirty="0">
              <a:ln>
                <a:noFill/>
              </a:ln>
              <a:solidFill>
                <a:srgbClr val="0070C0"/>
              </a:solidFill>
              <a:effectLst/>
              <a:uLnTx/>
              <a:uFillTx/>
              <a:latin typeface="Calibri"/>
              <a:ea typeface="+mn-ea"/>
              <a:cs typeface="+mn-cs"/>
              <a:sym typeface="Helvetica Light"/>
            </a:endParaRPr>
          </a:p>
        </p:txBody>
      </p:sp>
    </p:spTree>
    <p:extLst>
      <p:ext uri="{BB962C8B-B14F-4D97-AF65-F5344CB8AC3E}">
        <p14:creationId xmlns:p14="http://schemas.microsoft.com/office/powerpoint/2010/main" val="246013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C4B08-D7C9-4905-AC4D-84EB2CB8125F}"/>
              </a:ext>
            </a:extLst>
          </p:cNvPr>
          <p:cNvSpPr>
            <a:spLocks noGrp="1"/>
          </p:cNvSpPr>
          <p:nvPr>
            <p:ph type="ctrTitle"/>
          </p:nvPr>
        </p:nvSpPr>
        <p:spPr>
          <a:xfrm>
            <a:off x="1641002" y="3942291"/>
            <a:ext cx="14058257" cy="1869018"/>
          </a:xfrm>
        </p:spPr>
        <p:txBody>
          <a:bodyPr/>
          <a:lstStyle/>
          <a:p>
            <a:r>
              <a:rPr lang="en-GB" sz="6000" dirty="0"/>
              <a:t>Why should we focus on women in transport security?</a:t>
            </a:r>
            <a:endParaRPr lang="en-GB" dirty="0"/>
          </a:p>
        </p:txBody>
      </p:sp>
      <p:pic>
        <p:nvPicPr>
          <p:cNvPr id="4" name="Picture 3">
            <a:extLst>
              <a:ext uri="{FF2B5EF4-FFF2-40B4-BE49-F238E27FC236}">
                <a16:creationId xmlns:a16="http://schemas.microsoft.com/office/drawing/2014/main" id="{F29FDCFA-3A34-493B-985E-F843241B18D5}"/>
              </a:ext>
            </a:extLst>
          </p:cNvPr>
          <p:cNvPicPr>
            <a:picLocks noChangeAspect="1"/>
          </p:cNvPicPr>
          <p:nvPr/>
        </p:nvPicPr>
        <p:blipFill>
          <a:blip r:embed="rId2"/>
          <a:stretch>
            <a:fillRect/>
          </a:stretch>
        </p:blipFill>
        <p:spPr>
          <a:xfrm>
            <a:off x="1013327" y="6763463"/>
            <a:ext cx="3663059" cy="1635294"/>
          </a:xfrm>
          <a:prstGeom prst="rect">
            <a:avLst/>
          </a:prstGeom>
        </p:spPr>
      </p:pic>
    </p:spTree>
    <p:extLst>
      <p:ext uri="{BB962C8B-B14F-4D97-AF65-F5344CB8AC3E}">
        <p14:creationId xmlns:p14="http://schemas.microsoft.com/office/powerpoint/2010/main" val="127887088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B42EC-563E-4FF8-94F4-ECDD080FA1CC}"/>
              </a:ext>
            </a:extLst>
          </p:cNvPr>
          <p:cNvSpPr>
            <a:spLocks noGrp="1"/>
          </p:cNvSpPr>
          <p:nvPr>
            <p:ph type="title"/>
          </p:nvPr>
        </p:nvSpPr>
        <p:spPr>
          <a:xfrm>
            <a:off x="1056640" y="431785"/>
            <a:ext cx="15730293" cy="795681"/>
          </a:xfrm>
        </p:spPr>
        <p:txBody>
          <a:bodyPr/>
          <a:lstStyle/>
          <a:p>
            <a:r>
              <a:rPr lang="en-US" sz="4000" dirty="0">
                <a:solidFill>
                  <a:schemeClr val="bg1"/>
                </a:solidFill>
              </a:rPr>
              <a:t>Taking the first step - Scholarships for Women </a:t>
            </a:r>
            <a:endParaRPr lang="en-GB" sz="4000" dirty="0">
              <a:solidFill>
                <a:schemeClr val="bg1"/>
              </a:solidFill>
            </a:endParaRPr>
          </a:p>
        </p:txBody>
      </p:sp>
      <p:grpSp>
        <p:nvGrpSpPr>
          <p:cNvPr id="7" name="Group 6">
            <a:extLst>
              <a:ext uri="{FF2B5EF4-FFF2-40B4-BE49-F238E27FC236}">
                <a16:creationId xmlns:a16="http://schemas.microsoft.com/office/drawing/2014/main" id="{C592A889-5FE8-4193-BA1E-73E381FEBCA5}"/>
              </a:ext>
            </a:extLst>
          </p:cNvPr>
          <p:cNvGrpSpPr/>
          <p:nvPr/>
        </p:nvGrpSpPr>
        <p:grpSpPr>
          <a:xfrm>
            <a:off x="1145855" y="2995986"/>
            <a:ext cx="6210909" cy="5618799"/>
            <a:chOff x="11594305" y="2990850"/>
            <a:chExt cx="3771900" cy="3771900"/>
          </a:xfrm>
          <a:gradFill>
            <a:gsLst>
              <a:gs pos="15000">
                <a:srgbClr val="00517E"/>
              </a:gs>
              <a:gs pos="91000">
                <a:srgbClr val="009CDF"/>
              </a:gs>
            </a:gsLst>
            <a:lin ang="0" scaled="0"/>
          </a:gradFill>
        </p:grpSpPr>
        <p:sp>
          <p:nvSpPr>
            <p:cNvPr id="8" name="Oval 7">
              <a:extLst>
                <a:ext uri="{FF2B5EF4-FFF2-40B4-BE49-F238E27FC236}">
                  <a16:creationId xmlns:a16="http://schemas.microsoft.com/office/drawing/2014/main" id="{D9700603-CEBA-4DE3-9E71-1B5F9701304C}"/>
                </a:ext>
              </a:extLst>
            </p:cNvPr>
            <p:cNvSpPr/>
            <p:nvPr/>
          </p:nvSpPr>
          <p:spPr>
            <a:xfrm>
              <a:off x="11594305" y="2990850"/>
              <a:ext cx="3771900" cy="3771900"/>
            </a:xfrm>
            <a:prstGeom prst="ellipse">
              <a:avLst/>
            </a:prstGeom>
            <a:gradFill>
              <a:gsLst>
                <a:gs pos="0">
                  <a:srgbClr val="00517E"/>
                </a:gs>
                <a:gs pos="74000">
                  <a:srgbClr val="009CDF"/>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 name="TextBox 8">
              <a:extLst>
                <a:ext uri="{FF2B5EF4-FFF2-40B4-BE49-F238E27FC236}">
                  <a16:creationId xmlns:a16="http://schemas.microsoft.com/office/drawing/2014/main" id="{5E051545-3E4D-45D7-82BC-64989A8234C0}"/>
                </a:ext>
              </a:extLst>
            </p:cNvPr>
            <p:cNvSpPr txBox="1"/>
            <p:nvPr/>
          </p:nvSpPr>
          <p:spPr>
            <a:xfrm>
              <a:off x="11767191" y="3172336"/>
              <a:ext cx="3365213" cy="34089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GB" sz="2800" spc="300" dirty="0">
                <a:solidFill>
                  <a:schemeClr val="tx1"/>
                </a:solidFill>
                <a:latin typeface="Calibri" panose="020F0502020204030204" pitchFamily="34" charset="0"/>
                <a:cs typeface="Calibri" panose="020F0502020204030204" pitchFamily="34" charset="0"/>
              </a:endParaRPr>
            </a:p>
            <a:p>
              <a:endParaRPr lang="en-GB" sz="2800" spc="300" dirty="0">
                <a:solidFill>
                  <a:schemeClr val="tx1"/>
                </a:solidFill>
                <a:latin typeface="Calibri" panose="020F0502020204030204" pitchFamily="34" charset="0"/>
                <a:cs typeface="Calibri" panose="020F0502020204030204" pitchFamily="34" charset="0"/>
              </a:endParaRPr>
            </a:p>
            <a:p>
              <a:r>
                <a:rPr lang="en-GB" sz="3200" spc="300" dirty="0">
                  <a:solidFill>
                    <a:schemeClr val="tx1"/>
                  </a:solidFill>
                  <a:latin typeface="Calibri" panose="020F0502020204030204" pitchFamily="34" charset="0"/>
                  <a:cs typeface="Calibri" panose="020F0502020204030204" pitchFamily="34" charset="0"/>
                </a:rPr>
                <a:t>ACADEMY PROGRAMMES</a:t>
              </a:r>
            </a:p>
            <a:p>
              <a:endParaRPr lang="en-GB" sz="2800" spc="300" dirty="0">
                <a:solidFill>
                  <a:schemeClr val="bg1"/>
                </a:solidFill>
                <a:latin typeface="Calibri" panose="020F0502020204030204" pitchFamily="34" charset="0"/>
                <a:cs typeface="Calibri" panose="020F0502020204030204" pitchFamily="34" charset="0"/>
              </a:endParaRPr>
            </a:p>
            <a:p>
              <a:r>
                <a:rPr lang="en-GB" sz="2800" spc="300" dirty="0">
                  <a:solidFill>
                    <a:schemeClr val="bg1"/>
                  </a:solidFill>
                  <a:latin typeface="Calibri" panose="020F0502020204030204" pitchFamily="34" charset="0"/>
                  <a:cs typeface="Calibri" panose="020F0502020204030204" pitchFamily="34" charset="0"/>
                </a:rPr>
                <a:t>SCHOLARSHIPS AVAILABLE for WOMEN AND MEN and WOMEN from DEVELOPING COUNTRIES</a:t>
              </a:r>
            </a:p>
            <a:p>
              <a:r>
                <a:rPr lang="en-GB" sz="2800" spc="300" dirty="0">
                  <a:solidFill>
                    <a:schemeClr val="bg1"/>
                  </a:solidFill>
                  <a:latin typeface="Calibri" panose="020F0502020204030204" pitchFamily="34" charset="0"/>
                  <a:cs typeface="Calibri" panose="020F0502020204030204" pitchFamily="34" charset="0"/>
                </a:rPr>
                <a:t>AVAILABLE for Purchase:</a:t>
              </a:r>
            </a:p>
            <a:p>
              <a:r>
                <a:rPr lang="en-GB" sz="2800" spc="300" dirty="0">
                  <a:solidFill>
                    <a:schemeClr val="bg1"/>
                  </a:solidFill>
                  <a:latin typeface="Calibri" panose="020F0502020204030204" pitchFamily="34" charset="0"/>
                  <a:cs typeface="Calibri" panose="020F0502020204030204" pitchFamily="34" charset="0"/>
                </a:rPr>
                <a:t>CNSP = 900 EUR</a:t>
              </a:r>
            </a:p>
            <a:p>
              <a:r>
                <a:rPr lang="en-GB" sz="2800" spc="300" dirty="0">
                  <a:solidFill>
                    <a:schemeClr val="bg1"/>
                  </a:solidFill>
                  <a:latin typeface="Calibri" panose="020F0502020204030204" pitchFamily="34" charset="0"/>
                  <a:cs typeface="Calibri" panose="020F0502020204030204" pitchFamily="34" charset="0"/>
                </a:rPr>
                <a:t>CRSP = 750 EUR</a:t>
              </a:r>
            </a:p>
            <a:p>
              <a:endParaRPr lang="en-GB" sz="2800" spc="300" dirty="0">
                <a:solidFill>
                  <a:schemeClr val="bg1"/>
                </a:solidFill>
                <a:latin typeface="Calibri" panose="020F0502020204030204" pitchFamily="34" charset="0"/>
                <a:cs typeface="Calibri" panose="020F0502020204030204" pitchFamily="34" charset="0"/>
              </a:endParaRPr>
            </a:p>
          </p:txBody>
        </p:sp>
      </p:grpSp>
      <p:sp>
        <p:nvSpPr>
          <p:cNvPr id="10" name="Text Placeholder 3">
            <a:extLst>
              <a:ext uri="{FF2B5EF4-FFF2-40B4-BE49-F238E27FC236}">
                <a16:creationId xmlns:a16="http://schemas.microsoft.com/office/drawing/2014/main" id="{A5674E45-BED7-4A27-A508-6B837BA276B6}"/>
              </a:ext>
            </a:extLst>
          </p:cNvPr>
          <p:cNvSpPr txBox="1">
            <a:spLocks/>
          </p:cNvSpPr>
          <p:nvPr/>
        </p:nvSpPr>
        <p:spPr>
          <a:xfrm>
            <a:off x="8936182" y="7393281"/>
            <a:ext cx="8159585" cy="991037"/>
          </a:xfrm>
          <a:prstGeom prst="rect">
            <a:avLst/>
          </a:prstGeom>
        </p:spPr>
        <p:txBody>
          <a:bodyPr/>
          <a:lstStyle>
            <a:lvl1pPr marL="0">
              <a:defRPr b="0" i="0">
                <a:latin typeface="Calibri" panose="020F0502020204030204" pitchFamily="34" charset="0"/>
                <a:ea typeface="+mn-ea"/>
                <a:cs typeface="Calibri" panose="020F0502020204030204" pitchFamily="34" charset="0"/>
              </a:defRPr>
            </a:lvl1pPr>
            <a:lvl2pPr marL="487697">
              <a:defRPr>
                <a:latin typeface="+mn-lt"/>
                <a:ea typeface="+mn-ea"/>
                <a:cs typeface="+mn-cs"/>
              </a:defRPr>
            </a:lvl2pPr>
            <a:lvl3pPr marL="975394">
              <a:defRPr>
                <a:latin typeface="+mn-lt"/>
                <a:ea typeface="+mn-ea"/>
                <a:cs typeface="+mn-cs"/>
              </a:defRPr>
            </a:lvl3pPr>
            <a:lvl4pPr marL="1463091">
              <a:defRPr>
                <a:latin typeface="+mn-lt"/>
                <a:ea typeface="+mn-ea"/>
                <a:cs typeface="+mn-cs"/>
              </a:defRPr>
            </a:lvl4pPr>
            <a:lvl5pPr marL="1950787">
              <a:defRPr>
                <a:latin typeface="+mn-lt"/>
                <a:ea typeface="+mn-ea"/>
                <a:cs typeface="+mn-cs"/>
              </a:defRPr>
            </a:lvl5pPr>
            <a:lvl6pPr marL="2438484">
              <a:defRPr>
                <a:latin typeface="+mn-lt"/>
                <a:ea typeface="+mn-ea"/>
                <a:cs typeface="+mn-cs"/>
              </a:defRPr>
            </a:lvl6pPr>
            <a:lvl7pPr marL="2926181">
              <a:defRPr>
                <a:latin typeface="+mn-lt"/>
                <a:ea typeface="+mn-ea"/>
                <a:cs typeface="+mn-cs"/>
              </a:defRPr>
            </a:lvl7pPr>
            <a:lvl8pPr marL="3413878">
              <a:defRPr>
                <a:latin typeface="+mn-lt"/>
                <a:ea typeface="+mn-ea"/>
                <a:cs typeface="+mn-cs"/>
              </a:defRPr>
            </a:lvl8pPr>
            <a:lvl9pPr marL="3901574">
              <a:defRPr>
                <a:latin typeface="+mn-lt"/>
                <a:ea typeface="+mn-ea"/>
                <a:cs typeface="+mn-cs"/>
              </a:defRPr>
            </a:lvl9pPr>
          </a:lstStyle>
          <a:p>
            <a:pPr algn="l" defTabSz="914400" hangingPunct="1"/>
            <a:r>
              <a:rPr lang="en-US" sz="2800" dirty="0">
                <a:solidFill>
                  <a:sysClr val="windowText" lastClr="000000"/>
                </a:solidFill>
              </a:rPr>
              <a:t>Contact us at </a:t>
            </a:r>
            <a:r>
              <a:rPr lang="en-US" sz="2800" b="1" dirty="0">
                <a:solidFill>
                  <a:schemeClr val="tx1"/>
                </a:solidFill>
                <a:hlinkClick r:id="rId3">
                  <a:extLst>
                    <a:ext uri="{A12FA001-AC4F-418D-AE19-62706E023703}">
                      <ahyp:hlinkClr xmlns:ahyp="http://schemas.microsoft.com/office/drawing/2018/hyperlinkcolor" val="tx"/>
                    </a:ext>
                  </a:extLst>
                </a:hlinkClick>
              </a:rPr>
              <a:t>academy@wins.org</a:t>
            </a:r>
            <a:r>
              <a:rPr lang="en-US" sz="2800" b="1" dirty="0">
                <a:solidFill>
                  <a:schemeClr val="tx1"/>
                </a:solidFill>
              </a:rPr>
              <a:t>   </a:t>
            </a:r>
          </a:p>
          <a:p>
            <a:pPr algn="l" defTabSz="914400" hangingPunct="1"/>
            <a:r>
              <a:rPr lang="en-AT" sz="2800" dirty="0">
                <a:solidFill>
                  <a:sysClr val="windowText" lastClr="000000"/>
                </a:solidFill>
              </a:rPr>
              <a:t>Learn more at </a:t>
            </a:r>
            <a:r>
              <a:rPr lang="en-GB" sz="2800" b="1" dirty="0">
                <a:solidFill>
                  <a:schemeClr val="tx1"/>
                </a:solidFill>
                <a:hlinkClick r:id="rId4">
                  <a:extLst>
                    <a:ext uri="{A12FA001-AC4F-418D-AE19-62706E023703}">
                      <ahyp:hlinkClr xmlns:ahyp="http://schemas.microsoft.com/office/drawing/2018/hyperlinkcolor" val="tx"/>
                    </a:ext>
                  </a:extLst>
                </a:hlinkClick>
              </a:rPr>
              <a:t>https://www.wins.org/wins-academy/</a:t>
            </a:r>
            <a:r>
              <a:rPr lang="en-GB" sz="2800" b="1" dirty="0">
                <a:solidFill>
                  <a:schemeClr val="tx1"/>
                </a:solidFill>
              </a:rPr>
              <a:t> </a:t>
            </a:r>
            <a:endParaRPr lang="en-AT" sz="2800" b="1" dirty="0">
              <a:solidFill>
                <a:schemeClr val="tx1"/>
              </a:solidFill>
            </a:endParaRPr>
          </a:p>
        </p:txBody>
      </p:sp>
      <p:sp>
        <p:nvSpPr>
          <p:cNvPr id="11" name="TextBox 10">
            <a:extLst>
              <a:ext uri="{FF2B5EF4-FFF2-40B4-BE49-F238E27FC236}">
                <a16:creationId xmlns:a16="http://schemas.microsoft.com/office/drawing/2014/main" id="{436CBE69-009A-4FF8-970C-0692A2911B1A}"/>
              </a:ext>
            </a:extLst>
          </p:cNvPr>
          <p:cNvSpPr txBox="1"/>
          <p:nvPr/>
        </p:nvSpPr>
        <p:spPr>
          <a:xfrm>
            <a:off x="8402227" y="2672975"/>
            <a:ext cx="8666018" cy="2308324"/>
          </a:xfrm>
          <a:prstGeom prst="rect">
            <a:avLst/>
          </a:prstGeom>
          <a:noFill/>
        </p:spPr>
        <p:txBody>
          <a:bodyPr wrap="square">
            <a:spAutoFit/>
          </a:bodyPr>
          <a:lstStyle/>
          <a:p>
            <a:r>
              <a:rPr lang="en-GB" dirty="0"/>
              <a:t>Become a WINS Member </a:t>
            </a:r>
            <a:r>
              <a:rPr lang="en-GB" dirty="0">
                <a:solidFill>
                  <a:schemeClr val="tx1"/>
                </a:solidFill>
                <a:hlinkClick r:id="rId5">
                  <a:extLst>
                    <a:ext uri="{A12FA001-AC4F-418D-AE19-62706E023703}">
                      <ahyp:hlinkClr xmlns:ahyp="http://schemas.microsoft.com/office/drawing/2018/hyperlinkcolor" val="tx"/>
                    </a:ext>
                  </a:extLst>
                </a:hlinkClick>
              </a:rPr>
              <a:t>https://www.wins.org/user/register/</a:t>
            </a:r>
            <a:endParaRPr lang="en-GB" dirty="0">
              <a:solidFill>
                <a:schemeClr val="tx1"/>
              </a:solidFill>
            </a:endParaRPr>
          </a:p>
          <a:p>
            <a:r>
              <a:rPr lang="en-GB" b="1" dirty="0">
                <a:solidFill>
                  <a:schemeClr val="tx1"/>
                </a:solidFill>
              </a:rPr>
              <a:t>Apply for a Scholarship!</a:t>
            </a:r>
          </a:p>
          <a:p>
            <a:r>
              <a:rPr lang="en-GB" dirty="0">
                <a:solidFill>
                  <a:srgbClr val="0070C0"/>
                </a:solidFill>
                <a:highlight>
                  <a:srgbClr val="00FF00"/>
                </a:highlight>
                <a:hlinkClick r:id="rId6">
                  <a:extLst>
                    <a:ext uri="{A12FA001-AC4F-418D-AE19-62706E023703}">
                      <ahyp:hlinkClr xmlns:ahyp="http://schemas.microsoft.com/office/drawing/2018/hyperlinkcolor" val="tx"/>
                    </a:ext>
                  </a:extLst>
                </a:hlinkClick>
              </a:rPr>
              <a:t>https://www.wins.org/scholarships</a:t>
            </a:r>
            <a:r>
              <a:rPr lang="en-GB" dirty="0">
                <a:solidFill>
                  <a:srgbClr val="0070C0"/>
                </a:solidFill>
                <a:highlight>
                  <a:srgbClr val="00FF00"/>
                </a:highlight>
              </a:rPr>
              <a:t>   </a:t>
            </a:r>
          </a:p>
        </p:txBody>
      </p:sp>
    </p:spTree>
    <p:extLst>
      <p:ext uri="{BB962C8B-B14F-4D97-AF65-F5344CB8AC3E}">
        <p14:creationId xmlns:p14="http://schemas.microsoft.com/office/powerpoint/2010/main" val="258952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CAFF-9105-4681-86AE-800AE40FF383}"/>
              </a:ext>
            </a:extLst>
          </p:cNvPr>
          <p:cNvSpPr>
            <a:spLocks noGrp="1"/>
          </p:cNvSpPr>
          <p:nvPr>
            <p:ph type="sldNum" sz="quarter" idx="2"/>
          </p:nvPr>
        </p:nvSpPr>
        <p:spPr>
          <a:xfrm>
            <a:off x="16443837" y="9094633"/>
            <a:ext cx="193964" cy="318036"/>
          </a:xfrm>
        </p:spPr>
        <p:txBody>
          <a:bodyPr/>
          <a:lstStyle/>
          <a:p>
            <a:fld id="{86CB4B4D-7CA3-9044-876B-883B54F8677D}" type="slidenum">
              <a:rPr lang="uk-UA" smtClean="0"/>
              <a:pPr/>
              <a:t>21</a:t>
            </a:fld>
            <a:endParaRPr lang="uk-UA" dirty="0"/>
          </a:p>
        </p:txBody>
      </p:sp>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849210" y="5084931"/>
            <a:ext cx="14309509" cy="1869018"/>
          </a:xfrm>
        </p:spPr>
        <p:txBody>
          <a:bodyPr/>
          <a:lstStyle/>
          <a:p>
            <a:br>
              <a:rPr lang="en-GB" sz="5400" dirty="0"/>
            </a:br>
            <a:endParaRPr lang="en-GB" b="0" dirty="0"/>
          </a:p>
        </p:txBody>
      </p:sp>
      <p:sp>
        <p:nvSpPr>
          <p:cNvPr id="4" name="Rectangle 3">
            <a:extLst>
              <a:ext uri="{FF2B5EF4-FFF2-40B4-BE49-F238E27FC236}">
                <a16:creationId xmlns:a16="http://schemas.microsoft.com/office/drawing/2014/main" id="{6EBF199E-871A-4B5F-B9F7-F81F8088D45C}"/>
              </a:ext>
            </a:extLst>
          </p:cNvPr>
          <p:cNvSpPr/>
          <p:nvPr/>
        </p:nvSpPr>
        <p:spPr>
          <a:xfrm>
            <a:off x="300249" y="2286000"/>
            <a:ext cx="11922232" cy="6740307"/>
          </a:xfrm>
          <a:prstGeom prst="rect">
            <a:avLst/>
          </a:prstGeom>
        </p:spPr>
        <p:txBody>
          <a:bodyPr wrap="square">
            <a:spAutoFit/>
          </a:bodyPr>
          <a:lstStyle/>
          <a:p>
            <a:pPr marL="571500" indent="-571500" algn="l">
              <a:buFont typeface="Arial" panose="020B0604020202020204" pitchFamily="34" charset="0"/>
              <a:buChar char="•"/>
            </a:pPr>
            <a:r>
              <a:rPr lang="en-CA" dirty="0">
                <a:solidFill>
                  <a:schemeClr val="bg1"/>
                </a:solidFill>
                <a:latin typeface="Noticia Text"/>
                <a:sym typeface="Helvetica Neue"/>
              </a:rPr>
              <a:t>Critical mass of female certified professionals</a:t>
            </a:r>
          </a:p>
          <a:p>
            <a:pPr marL="571500" indent="-571500" algn="l">
              <a:buFont typeface="Arial" panose="020B0604020202020204" pitchFamily="34" charset="0"/>
              <a:buChar char="•"/>
            </a:pPr>
            <a:endParaRPr lang="en-CA" dirty="0">
              <a:solidFill>
                <a:schemeClr val="bg1"/>
              </a:solidFill>
              <a:latin typeface="Noticia Text"/>
              <a:sym typeface="Helvetica Neue"/>
            </a:endParaRPr>
          </a:p>
          <a:p>
            <a:pPr marL="571500" indent="-571500" algn="l">
              <a:buFont typeface="Arial" panose="020B0604020202020204" pitchFamily="34" charset="0"/>
              <a:buChar char="•"/>
            </a:pPr>
            <a:r>
              <a:rPr lang="en-CA" dirty="0">
                <a:solidFill>
                  <a:schemeClr val="bg1"/>
                </a:solidFill>
                <a:latin typeface="Noticia Text"/>
                <a:sym typeface="Helvetica Neue"/>
              </a:rPr>
              <a:t>Women acknowledged as experts, leaders and role models</a:t>
            </a:r>
          </a:p>
          <a:p>
            <a:pPr algn="l"/>
            <a:endParaRPr lang="en-CA" dirty="0">
              <a:solidFill>
                <a:schemeClr val="bg1"/>
              </a:solidFill>
              <a:latin typeface="Noticia Text"/>
              <a:sym typeface="Helvetica Neue"/>
            </a:endParaRPr>
          </a:p>
          <a:p>
            <a:pPr marL="571500" indent="-571500" algn="l">
              <a:buFont typeface="Arial" panose="020B0604020202020204" pitchFamily="34" charset="0"/>
              <a:buChar char="•"/>
            </a:pPr>
            <a:r>
              <a:rPr lang="en-CA" dirty="0">
                <a:solidFill>
                  <a:schemeClr val="bg1"/>
                </a:solidFill>
                <a:latin typeface="Noticia Text"/>
                <a:sym typeface="Helvetica Neue"/>
              </a:rPr>
              <a:t>Direct relationship between gender equality and security culture </a:t>
            </a:r>
          </a:p>
          <a:p>
            <a:pPr marL="571500" indent="-571500" algn="l">
              <a:buFont typeface="Arial" panose="020B0604020202020204" pitchFamily="34" charset="0"/>
              <a:buChar char="•"/>
            </a:pPr>
            <a:endParaRPr lang="en-CA" dirty="0">
              <a:solidFill>
                <a:schemeClr val="bg1"/>
              </a:solidFill>
              <a:latin typeface="Noticia Text"/>
              <a:sym typeface="Helvetica Neue"/>
            </a:endParaRPr>
          </a:p>
          <a:p>
            <a:pPr marL="571500" indent="-571500" algn="l">
              <a:buFont typeface="Arial" panose="020B0604020202020204" pitchFamily="34" charset="0"/>
              <a:buChar char="•"/>
            </a:pPr>
            <a:r>
              <a:rPr lang="en-CA" dirty="0">
                <a:solidFill>
                  <a:schemeClr val="bg1"/>
                </a:solidFill>
                <a:latin typeface="Noticia Text"/>
                <a:sym typeface="Helvetica Neue"/>
              </a:rPr>
              <a:t>Stay connected with each other – network </a:t>
            </a:r>
          </a:p>
          <a:p>
            <a:pPr algn="l"/>
            <a:endParaRPr lang="en-CA" dirty="0">
              <a:solidFill>
                <a:schemeClr val="bg1"/>
              </a:solidFill>
              <a:latin typeface="Noticia Text"/>
              <a:sym typeface="Helvetica Neue"/>
            </a:endParaRPr>
          </a:p>
          <a:p>
            <a:pPr marL="571500" indent="-571500" algn="l">
              <a:buFont typeface="Arial" panose="020B0604020202020204" pitchFamily="34" charset="0"/>
              <a:buChar char="•"/>
            </a:pPr>
            <a:r>
              <a:rPr lang="en-CA" dirty="0">
                <a:solidFill>
                  <a:schemeClr val="bg1"/>
                </a:solidFill>
                <a:latin typeface="Noticia Text"/>
                <a:sym typeface="Helvetica Neue"/>
              </a:rPr>
              <a:t>We can change the structure and the culture of our profession </a:t>
            </a:r>
          </a:p>
          <a:p>
            <a:pPr algn="l"/>
            <a:r>
              <a:rPr lang="en-CA" dirty="0">
                <a:solidFill>
                  <a:schemeClr val="bg1"/>
                </a:solidFill>
                <a:latin typeface="Noticia Text"/>
                <a:sym typeface="Helvetica Neue"/>
              </a:rPr>
              <a:t>			</a:t>
            </a:r>
          </a:p>
        </p:txBody>
      </p:sp>
      <p:sp>
        <p:nvSpPr>
          <p:cNvPr id="5" name="Title 3">
            <a:extLst>
              <a:ext uri="{FF2B5EF4-FFF2-40B4-BE49-F238E27FC236}">
                <a16:creationId xmlns:a16="http://schemas.microsoft.com/office/drawing/2014/main" id="{3EE1E7E6-3FFF-4BD2-BA32-2D8E984A3C72}"/>
              </a:ext>
            </a:extLst>
          </p:cNvPr>
          <p:cNvSpPr txBox="1">
            <a:spLocks/>
          </p:cNvSpPr>
          <p:nvPr/>
        </p:nvSpPr>
        <p:spPr>
          <a:xfrm>
            <a:off x="389106" y="768911"/>
            <a:ext cx="14955837" cy="1200329"/>
          </a:xfrm>
          <a:prstGeom prst="rect">
            <a:avLst/>
          </a:prstGeom>
        </p:spPr>
        <p:txBody>
          <a:bodyPr anchor="b" anchorCtr="0">
            <a:noAutofit/>
          </a:bodyPr>
          <a:lstStyle>
            <a:lvl1pPr marL="0" marR="0" indent="0" algn="l" defTabSz="584200" rtl="0" latinLnBrk="0">
              <a:lnSpc>
                <a:spcPct val="90000"/>
              </a:lnSpc>
              <a:spcBef>
                <a:spcPts val="0"/>
              </a:spcBef>
              <a:spcAft>
                <a:spcPts val="0"/>
              </a:spcAft>
              <a:buClrTx/>
              <a:buSzTx/>
              <a:buFontTx/>
              <a:buNone/>
              <a:tabLst/>
              <a:defRPr sz="3200" b="1" i="0" u="none" strike="noStrike" kern="0" cap="none" spc="-140" baseline="0">
                <a:ln>
                  <a:noFill/>
                </a:ln>
                <a:solidFill>
                  <a:schemeClr val="bg1"/>
                </a:solidFill>
                <a:uFillTx/>
                <a:latin typeface="Noticia Text" charset="0"/>
                <a:ea typeface="Noticia Text" charset="0"/>
                <a:cs typeface="Noticia Text" charset="0"/>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en-US" sz="4800" dirty="0"/>
              <a:t>How can the results be sustained?</a:t>
            </a:r>
            <a:endParaRPr lang="en-US" dirty="0"/>
          </a:p>
        </p:txBody>
      </p:sp>
    </p:spTree>
    <p:extLst>
      <p:ext uri="{BB962C8B-B14F-4D97-AF65-F5344CB8AC3E}">
        <p14:creationId xmlns:p14="http://schemas.microsoft.com/office/powerpoint/2010/main" val="68812562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CAFF-9105-4681-86AE-800AE40FF383}"/>
              </a:ext>
            </a:extLst>
          </p:cNvPr>
          <p:cNvSpPr>
            <a:spLocks noGrp="1"/>
          </p:cNvSpPr>
          <p:nvPr>
            <p:ph type="sldNum" sz="quarter" idx="2"/>
          </p:nvPr>
        </p:nvSpPr>
        <p:spPr>
          <a:xfrm>
            <a:off x="16443837" y="9094633"/>
            <a:ext cx="193964" cy="318036"/>
          </a:xfrm>
        </p:spPr>
        <p:txBody>
          <a:bodyPr/>
          <a:lstStyle/>
          <a:p>
            <a:fld id="{86CB4B4D-7CA3-9044-876B-883B54F8677D}" type="slidenum">
              <a:rPr lang="uk-UA" smtClean="0"/>
              <a:pPr/>
              <a:t>22</a:t>
            </a:fld>
            <a:endParaRPr lang="uk-UA" dirty="0"/>
          </a:p>
        </p:txBody>
      </p:sp>
      <p:sp>
        <p:nvSpPr>
          <p:cNvPr id="5" name="Title 3">
            <a:extLst>
              <a:ext uri="{FF2B5EF4-FFF2-40B4-BE49-F238E27FC236}">
                <a16:creationId xmlns:a16="http://schemas.microsoft.com/office/drawing/2014/main" id="{3EE1E7E6-3FFF-4BD2-BA32-2D8E984A3C72}"/>
              </a:ext>
            </a:extLst>
          </p:cNvPr>
          <p:cNvSpPr txBox="1">
            <a:spLocks/>
          </p:cNvSpPr>
          <p:nvPr/>
        </p:nvSpPr>
        <p:spPr>
          <a:xfrm>
            <a:off x="701040" y="213360"/>
            <a:ext cx="6409031" cy="2528886"/>
          </a:xfrm>
          <a:prstGeom prst="rect">
            <a:avLst/>
          </a:prstGeom>
        </p:spPr>
        <p:txBody>
          <a:bodyPr anchor="b" anchorCtr="0">
            <a:noAutofit/>
          </a:bodyPr>
          <a:lstStyle>
            <a:lvl1pPr marL="0" marR="0" indent="0" algn="l" defTabSz="584200" rtl="0" latinLnBrk="0">
              <a:lnSpc>
                <a:spcPct val="90000"/>
              </a:lnSpc>
              <a:spcBef>
                <a:spcPts val="0"/>
              </a:spcBef>
              <a:spcAft>
                <a:spcPts val="0"/>
              </a:spcAft>
              <a:buClrTx/>
              <a:buSzTx/>
              <a:buFontTx/>
              <a:buNone/>
              <a:tabLst/>
              <a:defRPr sz="3200" b="1" i="0" u="none" strike="noStrike" kern="0" cap="none" spc="-140" baseline="0">
                <a:ln>
                  <a:noFill/>
                </a:ln>
                <a:solidFill>
                  <a:schemeClr val="bg1"/>
                </a:solidFill>
                <a:uFillTx/>
                <a:latin typeface="Noticia Text" charset="0"/>
                <a:ea typeface="Noticia Text" charset="0"/>
                <a:cs typeface="Noticia Text" charset="0"/>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en-US" sz="3600" dirty="0"/>
              <a:t>Learn more at: wins.org</a:t>
            </a:r>
          </a:p>
          <a:p>
            <a:pPr hangingPunct="1"/>
            <a:endParaRPr lang="en-US" sz="3600" dirty="0"/>
          </a:p>
          <a:p>
            <a:pPr hangingPunct="1"/>
            <a:endParaRPr lang="en-US" sz="3600" dirty="0"/>
          </a:p>
          <a:p>
            <a:pPr hangingPunct="1"/>
            <a:r>
              <a:rPr lang="en-US" dirty="0"/>
              <a:t>Follow us: </a:t>
            </a:r>
          </a:p>
        </p:txBody>
      </p:sp>
      <p:pic>
        <p:nvPicPr>
          <p:cNvPr id="11" name="Picture 10">
            <a:extLst>
              <a:ext uri="{FF2B5EF4-FFF2-40B4-BE49-F238E27FC236}">
                <a16:creationId xmlns:a16="http://schemas.microsoft.com/office/drawing/2014/main" id="{06FBB7C0-9EE6-4250-BD85-0DEB372B2D20}"/>
              </a:ext>
            </a:extLst>
          </p:cNvPr>
          <p:cNvPicPr>
            <a:picLocks noChangeAspect="1"/>
          </p:cNvPicPr>
          <p:nvPr/>
        </p:nvPicPr>
        <p:blipFill>
          <a:blip r:embed="rId2"/>
          <a:stretch>
            <a:fillRect/>
          </a:stretch>
        </p:blipFill>
        <p:spPr>
          <a:xfrm>
            <a:off x="886795" y="5291039"/>
            <a:ext cx="938675" cy="938675"/>
          </a:xfrm>
          <a:prstGeom prst="rect">
            <a:avLst/>
          </a:prstGeom>
        </p:spPr>
      </p:pic>
      <p:sp>
        <p:nvSpPr>
          <p:cNvPr id="16" name="TextBox 15">
            <a:extLst>
              <a:ext uri="{FF2B5EF4-FFF2-40B4-BE49-F238E27FC236}">
                <a16:creationId xmlns:a16="http://schemas.microsoft.com/office/drawing/2014/main" id="{8A8959F9-E831-4707-BB00-47B10B4D3EC4}"/>
              </a:ext>
            </a:extLst>
          </p:cNvPr>
          <p:cNvSpPr txBox="1"/>
          <p:nvPr/>
        </p:nvSpPr>
        <p:spPr>
          <a:xfrm>
            <a:off x="-1223847" y="5467988"/>
            <a:ext cx="9464842"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200" dirty="0">
                <a:solidFill>
                  <a:schemeClr val="bg1"/>
                </a:solidFill>
                <a:latin typeface="Noticia Text"/>
              </a:rPr>
              <a:t>@WINS_org</a:t>
            </a:r>
          </a:p>
        </p:txBody>
      </p:sp>
      <p:pic>
        <p:nvPicPr>
          <p:cNvPr id="21" name="Picture 20">
            <a:extLst>
              <a:ext uri="{FF2B5EF4-FFF2-40B4-BE49-F238E27FC236}">
                <a16:creationId xmlns:a16="http://schemas.microsoft.com/office/drawing/2014/main" id="{FCB7E86C-925D-4EDC-ABA2-B7953651782D}"/>
              </a:ext>
            </a:extLst>
          </p:cNvPr>
          <p:cNvPicPr>
            <a:picLocks noChangeAspect="1"/>
          </p:cNvPicPr>
          <p:nvPr/>
        </p:nvPicPr>
        <p:blipFill>
          <a:blip r:embed="rId3"/>
          <a:stretch>
            <a:fillRect/>
          </a:stretch>
        </p:blipFill>
        <p:spPr>
          <a:xfrm>
            <a:off x="886794" y="3593140"/>
            <a:ext cx="938676" cy="938676"/>
          </a:xfrm>
          <a:prstGeom prst="rect">
            <a:avLst/>
          </a:prstGeom>
        </p:spPr>
      </p:pic>
      <p:sp>
        <p:nvSpPr>
          <p:cNvPr id="25" name="TextBox 24">
            <a:extLst>
              <a:ext uri="{FF2B5EF4-FFF2-40B4-BE49-F238E27FC236}">
                <a16:creationId xmlns:a16="http://schemas.microsoft.com/office/drawing/2014/main" id="{30F108D4-E087-4AA4-8385-5868883F6BEE}"/>
              </a:ext>
            </a:extLst>
          </p:cNvPr>
          <p:cNvSpPr txBox="1"/>
          <p:nvPr/>
        </p:nvSpPr>
        <p:spPr>
          <a:xfrm>
            <a:off x="6456947" y="1344668"/>
            <a:ext cx="9865894"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1" dirty="0">
                <a:solidFill>
                  <a:schemeClr val="bg1"/>
                </a:solidFill>
                <a:latin typeface="Noticia Text"/>
              </a:rPr>
              <a:t>#GenderParityByDesign</a:t>
            </a:r>
          </a:p>
          <a:p>
            <a:endParaRPr lang="en-GB" b="1" dirty="0">
              <a:solidFill>
                <a:schemeClr val="bg1"/>
              </a:solidFill>
              <a:latin typeface="Noticia Text"/>
            </a:endParaRPr>
          </a:p>
          <a:p>
            <a:r>
              <a:rPr lang="en-GB" b="1" dirty="0">
                <a:solidFill>
                  <a:schemeClr val="bg1"/>
                </a:solidFill>
                <a:latin typeface="Noticia Text"/>
              </a:rPr>
              <a:t>#</a:t>
            </a:r>
            <a:r>
              <a:rPr lang="en-GB" b="1" dirty="0" err="1">
                <a:solidFill>
                  <a:schemeClr val="bg1"/>
                </a:solidFill>
                <a:latin typeface="Noticia Text"/>
              </a:rPr>
              <a:t>GenderParityWINS</a:t>
            </a:r>
            <a:endParaRPr lang="en-GB" b="1" dirty="0">
              <a:solidFill>
                <a:schemeClr val="bg1"/>
              </a:solidFill>
              <a:latin typeface="Noticia Text"/>
            </a:endParaRPr>
          </a:p>
        </p:txBody>
      </p:sp>
      <p:sp>
        <p:nvSpPr>
          <p:cNvPr id="31" name="TextBox 30">
            <a:extLst>
              <a:ext uri="{FF2B5EF4-FFF2-40B4-BE49-F238E27FC236}">
                <a16:creationId xmlns:a16="http://schemas.microsoft.com/office/drawing/2014/main" id="{3F6E0B7A-363D-4000-89AB-86801FE98F68}"/>
              </a:ext>
            </a:extLst>
          </p:cNvPr>
          <p:cNvSpPr txBox="1"/>
          <p:nvPr/>
        </p:nvSpPr>
        <p:spPr>
          <a:xfrm>
            <a:off x="2221805" y="3799582"/>
            <a:ext cx="10387263"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200" dirty="0">
                <a:solidFill>
                  <a:schemeClr val="bg1"/>
                </a:solidFill>
                <a:latin typeface="Noticia Text"/>
              </a:rPr>
              <a:t>https://at.linkedin.com/company/world-institute-of-nuclear-security-wins</a:t>
            </a:r>
          </a:p>
        </p:txBody>
      </p:sp>
      <p:pic>
        <p:nvPicPr>
          <p:cNvPr id="3" name="Picture 2">
            <a:extLst>
              <a:ext uri="{FF2B5EF4-FFF2-40B4-BE49-F238E27FC236}">
                <a16:creationId xmlns:a16="http://schemas.microsoft.com/office/drawing/2014/main" id="{D31A8E9B-87F2-4DA8-9E5F-0143AC214361}"/>
              </a:ext>
            </a:extLst>
          </p:cNvPr>
          <p:cNvPicPr>
            <a:picLocks noChangeAspect="1"/>
          </p:cNvPicPr>
          <p:nvPr/>
        </p:nvPicPr>
        <p:blipFill>
          <a:blip r:embed="rId4"/>
          <a:stretch>
            <a:fillRect/>
          </a:stretch>
        </p:blipFill>
        <p:spPr>
          <a:xfrm>
            <a:off x="-1223847" y="6862361"/>
            <a:ext cx="9461812" cy="859611"/>
          </a:xfrm>
          <a:prstGeom prst="rect">
            <a:avLst/>
          </a:prstGeom>
        </p:spPr>
      </p:pic>
      <p:pic>
        <p:nvPicPr>
          <p:cNvPr id="4" name="Picture 3">
            <a:extLst>
              <a:ext uri="{FF2B5EF4-FFF2-40B4-BE49-F238E27FC236}">
                <a16:creationId xmlns:a16="http://schemas.microsoft.com/office/drawing/2014/main" id="{6DF794D0-0722-46E0-8BEB-82EA5828377B}"/>
              </a:ext>
            </a:extLst>
          </p:cNvPr>
          <p:cNvPicPr>
            <a:picLocks noChangeAspect="1"/>
          </p:cNvPicPr>
          <p:nvPr/>
        </p:nvPicPr>
        <p:blipFill>
          <a:blip r:embed="rId5"/>
          <a:stretch>
            <a:fillRect/>
          </a:stretch>
        </p:blipFill>
        <p:spPr>
          <a:xfrm>
            <a:off x="886794" y="6724714"/>
            <a:ext cx="938676" cy="938676"/>
          </a:xfrm>
          <a:prstGeom prst="rect">
            <a:avLst/>
          </a:prstGeom>
        </p:spPr>
      </p:pic>
    </p:spTree>
    <p:extLst>
      <p:ext uri="{BB962C8B-B14F-4D97-AF65-F5344CB8AC3E}">
        <p14:creationId xmlns:p14="http://schemas.microsoft.com/office/powerpoint/2010/main" val="15834483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1290319" y="3471006"/>
            <a:ext cx="7105493" cy="3041554"/>
          </a:xfrm>
        </p:spPr>
        <p:txBody>
          <a:bodyPr anchor="t">
            <a:normAutofit fontScale="90000"/>
          </a:bodyPr>
          <a:lstStyle/>
          <a:p>
            <a:br>
              <a:rPr lang="en-US" sz="2400" b="0" i="1" dirty="0"/>
            </a:br>
            <a:br>
              <a:rPr lang="en-US" sz="2400" b="0" dirty="0"/>
            </a:br>
            <a:r>
              <a:rPr lang="en-US" sz="4800" dirty="0"/>
              <a:t>Women are underrepresented in the nuclear sector at all levels, comprising an estimated 20% of the nuclear work force. </a:t>
            </a:r>
            <a:br>
              <a:rPr lang="en-US" sz="2400" dirty="0"/>
            </a:br>
            <a:endParaRPr lang="en-GB" sz="2400" b="0" dirty="0"/>
          </a:p>
        </p:txBody>
      </p:sp>
      <p:sp>
        <p:nvSpPr>
          <p:cNvPr id="2" name="Slide Number Placeholder 1" hidden="1">
            <a:extLst>
              <a:ext uri="{FF2B5EF4-FFF2-40B4-BE49-F238E27FC236}">
                <a16:creationId xmlns:a16="http://schemas.microsoft.com/office/drawing/2014/main" id="{E078CAFF-9105-4681-86AE-800AE40FF383}"/>
              </a:ext>
            </a:extLst>
          </p:cNvPr>
          <p:cNvSpPr>
            <a:spLocks noGrp="1"/>
          </p:cNvSpPr>
          <p:nvPr>
            <p:ph type="sldNum" sz="quarter" idx="4294967295"/>
          </p:nvPr>
        </p:nvSpPr>
        <p:spPr>
          <a:xfrm>
            <a:off x="17145000" y="9094788"/>
            <a:ext cx="195263" cy="317500"/>
          </a:xfrm>
        </p:spPr>
        <p:txBody>
          <a:bodyPr/>
          <a:lstStyle/>
          <a:p>
            <a:pPr>
              <a:spcAft>
                <a:spcPts val="600"/>
              </a:spcAft>
            </a:pPr>
            <a:fld id="{86CB4B4D-7CA3-9044-876B-883B54F8677D}" type="slidenum">
              <a:rPr lang="uk-UA" smtClean="0"/>
              <a:pPr>
                <a:spcAft>
                  <a:spcPts val="600"/>
                </a:spcAft>
              </a:pPr>
              <a:t>3</a:t>
            </a:fld>
            <a:endParaRPr lang="uk-UA"/>
          </a:p>
        </p:txBody>
      </p:sp>
      <p:pic>
        <p:nvPicPr>
          <p:cNvPr id="5" name="Picture 4" descr="A picture containing sky, outdoor, person, road&#10;&#10;Description automatically generated">
            <a:extLst>
              <a:ext uri="{FF2B5EF4-FFF2-40B4-BE49-F238E27FC236}">
                <a16:creationId xmlns:a16="http://schemas.microsoft.com/office/drawing/2014/main" id="{565CCB76-AFB5-4274-8413-7EFD33B1A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451" y="3379788"/>
            <a:ext cx="7620000" cy="5715000"/>
          </a:xfrm>
          <a:prstGeom prst="rect">
            <a:avLst/>
          </a:prstGeom>
        </p:spPr>
      </p:pic>
    </p:spTree>
    <p:extLst>
      <p:ext uri="{BB962C8B-B14F-4D97-AF65-F5344CB8AC3E}">
        <p14:creationId xmlns:p14="http://schemas.microsoft.com/office/powerpoint/2010/main" val="20523454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1091127" y="3471006"/>
            <a:ext cx="9688716" cy="3600354"/>
          </a:xfrm>
        </p:spPr>
        <p:txBody>
          <a:bodyPr anchor="t">
            <a:normAutofit/>
          </a:bodyPr>
          <a:lstStyle/>
          <a:p>
            <a:br>
              <a:rPr lang="en-US" sz="2400" b="0" i="1" dirty="0"/>
            </a:br>
            <a:br>
              <a:rPr lang="en-US" sz="2400" b="0" dirty="0"/>
            </a:br>
            <a:r>
              <a:rPr lang="en-US" sz="3600" dirty="0"/>
              <a:t>Women are further underrepresented in fields such as cybersecurity and advanced technology (&lt;5%), armed guarding and response (&lt;12%) and transport security </a:t>
            </a:r>
            <a:endParaRPr lang="en-GB" sz="3600" b="0" dirty="0"/>
          </a:p>
        </p:txBody>
      </p:sp>
      <p:sp>
        <p:nvSpPr>
          <p:cNvPr id="2" name="Slide Number Placeholder 1" hidden="1">
            <a:extLst>
              <a:ext uri="{FF2B5EF4-FFF2-40B4-BE49-F238E27FC236}">
                <a16:creationId xmlns:a16="http://schemas.microsoft.com/office/drawing/2014/main" id="{E078CAFF-9105-4681-86AE-800AE40FF383}"/>
              </a:ext>
            </a:extLst>
          </p:cNvPr>
          <p:cNvSpPr>
            <a:spLocks noGrp="1"/>
          </p:cNvSpPr>
          <p:nvPr>
            <p:ph type="sldNum" sz="quarter" idx="4294967295"/>
          </p:nvPr>
        </p:nvSpPr>
        <p:spPr>
          <a:xfrm>
            <a:off x="16443837" y="9094633"/>
            <a:ext cx="193964" cy="318036"/>
          </a:xfrm>
        </p:spPr>
        <p:txBody>
          <a:bodyPr/>
          <a:lstStyle/>
          <a:p>
            <a:pPr>
              <a:spcAft>
                <a:spcPts val="600"/>
              </a:spcAft>
            </a:pPr>
            <a:fld id="{86CB4B4D-7CA3-9044-876B-883B54F8677D}" type="slidenum">
              <a:rPr lang="uk-UA" smtClean="0"/>
              <a:pPr>
                <a:spcAft>
                  <a:spcPts val="600"/>
                </a:spcAft>
              </a:pPr>
              <a:t>4</a:t>
            </a:fld>
            <a:endParaRPr lang="uk-UA"/>
          </a:p>
        </p:txBody>
      </p:sp>
      <p:pic>
        <p:nvPicPr>
          <p:cNvPr id="5" name="Picture 4">
            <a:extLst>
              <a:ext uri="{FF2B5EF4-FFF2-40B4-BE49-F238E27FC236}">
                <a16:creationId xmlns:a16="http://schemas.microsoft.com/office/drawing/2014/main" id="{C1FCAC1F-50D0-49D0-B54D-8915524301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9679" y="2885604"/>
            <a:ext cx="4952877" cy="6603836"/>
          </a:xfrm>
          <a:prstGeom prst="rect">
            <a:avLst/>
          </a:prstGeom>
        </p:spPr>
      </p:pic>
    </p:spTree>
    <p:extLst>
      <p:ext uri="{BB962C8B-B14F-4D97-AF65-F5344CB8AC3E}">
        <p14:creationId xmlns:p14="http://schemas.microsoft.com/office/powerpoint/2010/main" val="24695782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985520" y="3471005"/>
            <a:ext cx="7178766" cy="4742265"/>
          </a:xfrm>
        </p:spPr>
        <p:txBody>
          <a:bodyPr anchor="t">
            <a:normAutofit fontScale="90000"/>
          </a:bodyPr>
          <a:lstStyle/>
          <a:p>
            <a:br>
              <a:rPr lang="en-US" sz="3200" b="0" i="1" dirty="0"/>
            </a:br>
            <a:br>
              <a:rPr lang="en-US" sz="3200" b="0" dirty="0"/>
            </a:br>
            <a:r>
              <a:rPr lang="en-GB" sz="4000" dirty="0"/>
              <a:t>Gender equality is an organisational cultural issue</a:t>
            </a:r>
            <a:br>
              <a:rPr lang="en-GB" sz="4000" dirty="0"/>
            </a:br>
            <a:br>
              <a:rPr lang="en-GB" sz="4000" dirty="0"/>
            </a:br>
            <a:r>
              <a:rPr lang="en-GB" sz="4000" dirty="0"/>
              <a:t>Organisational culture is a  security issue</a:t>
            </a:r>
            <a:br>
              <a:rPr lang="en-GB" sz="4000" dirty="0"/>
            </a:br>
            <a:br>
              <a:rPr lang="en-GB" sz="4000" dirty="0"/>
            </a:br>
            <a:r>
              <a:rPr lang="en-GB" sz="4000" dirty="0"/>
              <a:t>Gender equality is a security issue </a:t>
            </a:r>
            <a:endParaRPr lang="en-GB" sz="4000" b="0" dirty="0"/>
          </a:p>
        </p:txBody>
      </p:sp>
      <p:sp>
        <p:nvSpPr>
          <p:cNvPr id="2" name="Slide Number Placeholder 1" hidden="1">
            <a:extLst>
              <a:ext uri="{FF2B5EF4-FFF2-40B4-BE49-F238E27FC236}">
                <a16:creationId xmlns:a16="http://schemas.microsoft.com/office/drawing/2014/main" id="{E078CAFF-9105-4681-86AE-800AE40FF383}"/>
              </a:ext>
            </a:extLst>
          </p:cNvPr>
          <p:cNvSpPr>
            <a:spLocks noGrp="1"/>
          </p:cNvSpPr>
          <p:nvPr>
            <p:ph type="sldNum" sz="quarter" idx="4294967295"/>
          </p:nvPr>
        </p:nvSpPr>
        <p:spPr>
          <a:xfrm>
            <a:off x="16443837" y="9094633"/>
            <a:ext cx="193964" cy="318036"/>
          </a:xfrm>
        </p:spPr>
        <p:txBody>
          <a:bodyPr/>
          <a:lstStyle/>
          <a:p>
            <a:pPr>
              <a:spcAft>
                <a:spcPts val="600"/>
              </a:spcAft>
            </a:pPr>
            <a:fld id="{86CB4B4D-7CA3-9044-876B-883B54F8677D}" type="slidenum">
              <a:rPr lang="uk-UA" smtClean="0"/>
              <a:pPr>
                <a:spcAft>
                  <a:spcPts val="600"/>
                </a:spcAft>
              </a:pPr>
              <a:t>5</a:t>
            </a:fld>
            <a:endParaRPr lang="uk-UA"/>
          </a:p>
        </p:txBody>
      </p:sp>
      <p:pic>
        <p:nvPicPr>
          <p:cNvPr id="5" name="Picture 4" descr="A picture containing person&#10;&#10;Description automatically generated">
            <a:extLst>
              <a:ext uri="{FF2B5EF4-FFF2-40B4-BE49-F238E27FC236}">
                <a16:creationId xmlns:a16="http://schemas.microsoft.com/office/drawing/2014/main" id="{BF3F5FED-8DD7-448B-A7EA-6773EC2956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1679" y="2428126"/>
            <a:ext cx="8751411" cy="6531470"/>
          </a:xfrm>
          <a:prstGeom prst="rect">
            <a:avLst/>
          </a:prstGeom>
        </p:spPr>
      </p:pic>
    </p:spTree>
    <p:extLst>
      <p:ext uri="{BB962C8B-B14F-4D97-AF65-F5344CB8AC3E}">
        <p14:creationId xmlns:p14="http://schemas.microsoft.com/office/powerpoint/2010/main" val="385549189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66F823-67F8-4398-AC45-B5FF86F4ECB9}"/>
              </a:ext>
            </a:extLst>
          </p:cNvPr>
          <p:cNvSpPr txBox="1"/>
          <p:nvPr/>
        </p:nvSpPr>
        <p:spPr>
          <a:xfrm>
            <a:off x="2777596" y="3108593"/>
            <a:ext cx="14562667"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a:ln>
                  <a:noFill/>
                </a:ln>
                <a:solidFill>
                  <a:schemeClr val="bg1"/>
                </a:solidFill>
                <a:effectLst/>
                <a:uFillTx/>
                <a:latin typeface="Noticia Text"/>
                <a:sym typeface="Helvetica Light"/>
              </a:rPr>
              <a:t>Benefits of Gender Equality in Transport </a:t>
            </a:r>
            <a:r>
              <a:rPr lang="en-GB" b="1" dirty="0">
                <a:solidFill>
                  <a:schemeClr val="bg1"/>
                </a:solidFill>
                <a:latin typeface="Noticia Text"/>
              </a:rPr>
              <a:t>S</a:t>
            </a:r>
            <a:r>
              <a:rPr kumimoji="0" lang="en-GB" sz="3600" b="1" i="0" u="none" strike="noStrike" cap="none" spc="0" normalizeH="0" baseline="0" dirty="0">
                <a:ln>
                  <a:noFill/>
                </a:ln>
                <a:solidFill>
                  <a:schemeClr val="bg1"/>
                </a:solidFill>
                <a:effectLst/>
                <a:uFillTx/>
                <a:latin typeface="Noticia Text"/>
                <a:sym typeface="Helvetica Light"/>
              </a:rPr>
              <a:t>ecurity</a:t>
            </a:r>
          </a:p>
          <a:p>
            <a:pPr marL="0" marR="0" indent="0" algn="l" defTabSz="584200" rtl="0" fontAlgn="auto" latinLnBrk="0" hangingPunct="0">
              <a:lnSpc>
                <a:spcPct val="100000"/>
              </a:lnSpc>
              <a:spcBef>
                <a:spcPts val="0"/>
              </a:spcBef>
              <a:spcAft>
                <a:spcPts val="0"/>
              </a:spcAft>
              <a:buClrTx/>
              <a:buSzTx/>
              <a:buFontTx/>
              <a:buNone/>
              <a:tabLst/>
            </a:pPr>
            <a:endParaRPr lang="en-GB" b="1" dirty="0">
              <a:solidFill>
                <a:schemeClr val="bg1"/>
              </a:solidFill>
              <a:latin typeface="Noticia Text"/>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chemeClr val="bg1"/>
              </a:solidFill>
              <a:effectLst/>
              <a:uFillTx/>
              <a:latin typeface="Noticia Text"/>
              <a:sym typeface="Helvetica Light"/>
            </a:endParaRPr>
          </a:p>
        </p:txBody>
      </p:sp>
      <p:sp>
        <p:nvSpPr>
          <p:cNvPr id="6" name="TextBox 5">
            <a:extLst>
              <a:ext uri="{FF2B5EF4-FFF2-40B4-BE49-F238E27FC236}">
                <a16:creationId xmlns:a16="http://schemas.microsoft.com/office/drawing/2014/main" id="{87EC79CA-5FCF-437D-9E6A-6511A31197EF}"/>
              </a:ext>
            </a:extLst>
          </p:cNvPr>
          <p:cNvSpPr txBox="1"/>
          <p:nvPr/>
        </p:nvSpPr>
        <p:spPr>
          <a:xfrm>
            <a:off x="568961" y="4257040"/>
            <a:ext cx="7691120"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l">
              <a:buFont typeface="Arial" panose="020B0604020202020204" pitchFamily="34" charset="0"/>
              <a:buChar char="•"/>
            </a:pPr>
            <a:r>
              <a:rPr lang="en-GB" sz="2400" dirty="0">
                <a:solidFill>
                  <a:schemeClr val="bg1"/>
                </a:solidFill>
                <a:latin typeface="Noticia Text"/>
              </a:rPr>
              <a:t>Gender equality and diversity enhance innovation</a:t>
            </a:r>
          </a:p>
          <a:p>
            <a:pPr marL="342900" indent="-342900" algn="l">
              <a:buFont typeface="Arial" panose="020B0604020202020204" pitchFamily="34" charset="0"/>
              <a:buChar char="•"/>
            </a:pPr>
            <a:endParaRPr lang="en-GB" sz="2400" dirty="0">
              <a:solidFill>
                <a:schemeClr val="bg1"/>
              </a:solidFill>
              <a:latin typeface="Noticia Text"/>
            </a:endParaRPr>
          </a:p>
          <a:p>
            <a:pPr marL="342900" indent="-342900" algn="l">
              <a:buFont typeface="Arial" panose="020B0604020202020204" pitchFamily="34" charset="0"/>
              <a:buChar char="•"/>
            </a:pPr>
            <a:r>
              <a:rPr lang="en-GB" sz="2400" dirty="0">
                <a:solidFill>
                  <a:schemeClr val="bg1"/>
                </a:solidFill>
                <a:latin typeface="Noticia Text"/>
              </a:rPr>
              <a:t>Gender equality strengthens engagement and performance </a:t>
            </a:r>
          </a:p>
          <a:p>
            <a:pPr marL="342900" indent="-342900" algn="l">
              <a:buFont typeface="Arial" panose="020B0604020202020204" pitchFamily="34" charset="0"/>
              <a:buChar char="•"/>
            </a:pPr>
            <a:endParaRPr lang="en-GB" sz="2400" dirty="0">
              <a:solidFill>
                <a:schemeClr val="bg1"/>
              </a:solidFill>
              <a:latin typeface="Noticia Text"/>
            </a:endParaRPr>
          </a:p>
          <a:p>
            <a:pPr marL="342900" indent="-342900" algn="l">
              <a:buFont typeface="Arial" panose="020B0604020202020204" pitchFamily="34" charset="0"/>
              <a:buChar char="•"/>
            </a:pPr>
            <a:r>
              <a:rPr lang="en-GB" sz="2400" dirty="0">
                <a:solidFill>
                  <a:schemeClr val="bg1"/>
                </a:solidFill>
                <a:latin typeface="Noticia Text"/>
              </a:rPr>
              <a:t>Gender equality benefits shortages of professionals in STEM areas. </a:t>
            </a:r>
          </a:p>
          <a:p>
            <a:pPr marL="342900" indent="-342900" algn="l">
              <a:buFont typeface="Arial" panose="020B0604020202020204" pitchFamily="34" charset="0"/>
              <a:buChar char="•"/>
            </a:pPr>
            <a:endParaRPr lang="en-GB" sz="2400" dirty="0">
              <a:solidFill>
                <a:schemeClr val="bg1"/>
              </a:solidFill>
              <a:latin typeface="Noticia Text"/>
            </a:endParaRPr>
          </a:p>
          <a:p>
            <a:pPr marL="342900" indent="-342900" algn="l">
              <a:buFont typeface="Arial" panose="020B0604020202020204" pitchFamily="34" charset="0"/>
              <a:buChar char="•"/>
            </a:pPr>
            <a:r>
              <a:rPr lang="en-GB" sz="2400" dirty="0">
                <a:solidFill>
                  <a:schemeClr val="bg1"/>
                </a:solidFill>
                <a:latin typeface="Noticia Text"/>
              </a:rPr>
              <a:t>Gender equality benefits profitability in organizations</a:t>
            </a:r>
          </a:p>
          <a:p>
            <a:pPr marL="342900" indent="-342900" algn="l">
              <a:buFont typeface="Arial" panose="020B0604020202020204" pitchFamily="34" charset="0"/>
              <a:buChar char="•"/>
            </a:pPr>
            <a:endParaRPr lang="en-GB" sz="2400" dirty="0">
              <a:solidFill>
                <a:schemeClr val="bg1"/>
              </a:solidFill>
              <a:latin typeface="Noticia Text"/>
            </a:endParaRPr>
          </a:p>
          <a:p>
            <a:pPr marL="342900" indent="-342900" algn="l">
              <a:buFont typeface="Arial" panose="020B0604020202020204" pitchFamily="34" charset="0"/>
              <a:buChar char="•"/>
            </a:pPr>
            <a:r>
              <a:rPr lang="en-GB" sz="2400" dirty="0">
                <a:solidFill>
                  <a:schemeClr val="bg1"/>
                </a:solidFill>
                <a:latin typeface="Noticia Text"/>
              </a:rPr>
              <a:t>Diversity of opinions and point of views strengthens security culture </a:t>
            </a:r>
          </a:p>
        </p:txBody>
      </p:sp>
      <p:pic>
        <p:nvPicPr>
          <p:cNvPr id="5" name="Picture 4" descr="Diagram&#10;&#10;Description automatically generated">
            <a:extLst>
              <a:ext uri="{FF2B5EF4-FFF2-40B4-BE49-F238E27FC236}">
                <a16:creationId xmlns:a16="http://schemas.microsoft.com/office/drawing/2014/main" id="{D98622BF-5BE9-487D-B517-CB7C8DDDE3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2635" y="4880422"/>
            <a:ext cx="7868781" cy="2699475"/>
          </a:xfrm>
          <a:prstGeom prst="rect">
            <a:avLst/>
          </a:prstGeom>
        </p:spPr>
      </p:pic>
    </p:spTree>
    <p:extLst>
      <p:ext uri="{BB962C8B-B14F-4D97-AF65-F5344CB8AC3E}">
        <p14:creationId xmlns:p14="http://schemas.microsoft.com/office/powerpoint/2010/main" val="14838910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66F823-67F8-4398-AC45-B5FF86F4ECB9}"/>
              </a:ext>
            </a:extLst>
          </p:cNvPr>
          <p:cNvSpPr txBox="1"/>
          <p:nvPr/>
        </p:nvSpPr>
        <p:spPr>
          <a:xfrm>
            <a:off x="2777596" y="3108593"/>
            <a:ext cx="14562667"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a:ln>
                  <a:noFill/>
                </a:ln>
                <a:solidFill>
                  <a:schemeClr val="bg1"/>
                </a:solidFill>
                <a:effectLst/>
                <a:uFillTx/>
                <a:latin typeface="Noticia Text"/>
                <a:sym typeface="Helvetica Light"/>
              </a:rPr>
              <a:t>Future Challenges in Transport </a:t>
            </a:r>
            <a:r>
              <a:rPr lang="en-GB" b="1" dirty="0">
                <a:solidFill>
                  <a:schemeClr val="bg1"/>
                </a:solidFill>
                <a:latin typeface="Noticia Text"/>
              </a:rPr>
              <a:t>S</a:t>
            </a:r>
            <a:r>
              <a:rPr kumimoji="0" lang="en-GB" sz="3600" b="1" i="0" u="none" strike="noStrike" cap="none" spc="0" normalizeH="0" baseline="0" dirty="0">
                <a:ln>
                  <a:noFill/>
                </a:ln>
                <a:solidFill>
                  <a:schemeClr val="bg1"/>
                </a:solidFill>
                <a:effectLst/>
                <a:uFillTx/>
                <a:latin typeface="Noticia Text"/>
                <a:sym typeface="Helvetica Light"/>
              </a:rPr>
              <a:t>ecurity</a:t>
            </a:r>
          </a:p>
          <a:p>
            <a:pPr marL="0" marR="0" indent="0" algn="l" defTabSz="584200" rtl="0" fontAlgn="auto" latinLnBrk="0" hangingPunct="0">
              <a:lnSpc>
                <a:spcPct val="100000"/>
              </a:lnSpc>
              <a:spcBef>
                <a:spcPts val="0"/>
              </a:spcBef>
              <a:spcAft>
                <a:spcPts val="0"/>
              </a:spcAft>
              <a:buClrTx/>
              <a:buSzTx/>
              <a:buFontTx/>
              <a:buNone/>
              <a:tabLst/>
            </a:pPr>
            <a:endParaRPr lang="en-GB" b="1" dirty="0">
              <a:solidFill>
                <a:schemeClr val="bg1"/>
              </a:solidFill>
              <a:latin typeface="Noticia Text"/>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chemeClr val="bg1"/>
              </a:solidFill>
              <a:effectLst/>
              <a:uFillTx/>
              <a:latin typeface="Noticia Text"/>
              <a:sym typeface="Helvetica Light"/>
            </a:endParaRPr>
          </a:p>
        </p:txBody>
      </p:sp>
      <p:sp>
        <p:nvSpPr>
          <p:cNvPr id="6" name="TextBox 5">
            <a:extLst>
              <a:ext uri="{FF2B5EF4-FFF2-40B4-BE49-F238E27FC236}">
                <a16:creationId xmlns:a16="http://schemas.microsoft.com/office/drawing/2014/main" id="{87EC79CA-5FCF-437D-9E6A-6511A31197EF}"/>
              </a:ext>
            </a:extLst>
          </p:cNvPr>
          <p:cNvSpPr txBox="1"/>
          <p:nvPr/>
        </p:nvSpPr>
        <p:spPr>
          <a:xfrm>
            <a:off x="2480263" y="4388134"/>
            <a:ext cx="10278534" cy="3108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l">
              <a:buFont typeface="Arial" panose="020B0604020202020204" pitchFamily="34" charset="0"/>
              <a:buChar char="•"/>
            </a:pPr>
            <a:r>
              <a:rPr lang="en-GB" sz="2800" dirty="0">
                <a:solidFill>
                  <a:schemeClr val="bg1"/>
                </a:solidFill>
                <a:latin typeface="Noticia Text"/>
              </a:rPr>
              <a:t>New reactor fuel design</a:t>
            </a:r>
          </a:p>
          <a:p>
            <a:pPr marL="342900" indent="-342900" algn="l">
              <a:buFont typeface="Arial" panose="020B0604020202020204" pitchFamily="34" charset="0"/>
              <a:buChar char="•"/>
            </a:pPr>
            <a:endParaRPr lang="en-GB" sz="2800" dirty="0">
              <a:solidFill>
                <a:schemeClr val="bg1"/>
              </a:solidFill>
              <a:latin typeface="Noticia Text"/>
            </a:endParaRPr>
          </a:p>
          <a:p>
            <a:pPr marL="342900" indent="-342900" algn="l">
              <a:buFont typeface="Arial" panose="020B0604020202020204" pitchFamily="34" charset="0"/>
              <a:buChar char="•"/>
            </a:pPr>
            <a:r>
              <a:rPr lang="en-GB" sz="2800" dirty="0">
                <a:solidFill>
                  <a:schemeClr val="bg1"/>
                </a:solidFill>
                <a:latin typeface="Noticia Text"/>
              </a:rPr>
              <a:t>New reactor designs </a:t>
            </a:r>
            <a:r>
              <a:rPr lang="en-GB" sz="2800" dirty="0" err="1">
                <a:solidFill>
                  <a:schemeClr val="bg1"/>
                </a:solidFill>
                <a:latin typeface="Noticia Text"/>
              </a:rPr>
              <a:t>eg</a:t>
            </a:r>
            <a:r>
              <a:rPr lang="en-GB" sz="2800" dirty="0">
                <a:solidFill>
                  <a:schemeClr val="bg1"/>
                </a:solidFill>
                <a:latin typeface="Noticia Text"/>
              </a:rPr>
              <a:t> fully fuelled micro reactor</a:t>
            </a:r>
          </a:p>
          <a:p>
            <a:pPr marL="342900" indent="-342900" algn="l">
              <a:buFont typeface="Arial" panose="020B0604020202020204" pitchFamily="34" charset="0"/>
              <a:buChar char="•"/>
            </a:pPr>
            <a:endParaRPr lang="en-GB" sz="2800" dirty="0">
              <a:solidFill>
                <a:schemeClr val="bg1"/>
              </a:solidFill>
              <a:latin typeface="Noticia Text"/>
            </a:endParaRPr>
          </a:p>
          <a:p>
            <a:pPr marL="342900" indent="-342900" algn="l">
              <a:buFont typeface="Arial" panose="020B0604020202020204" pitchFamily="34" charset="0"/>
              <a:buChar char="•"/>
            </a:pPr>
            <a:r>
              <a:rPr lang="en-GB" sz="2800" dirty="0">
                <a:solidFill>
                  <a:schemeClr val="bg1"/>
                </a:solidFill>
                <a:latin typeface="Noticia Text"/>
              </a:rPr>
              <a:t>New security requirements </a:t>
            </a:r>
          </a:p>
          <a:p>
            <a:pPr marL="342900" indent="-342900" algn="l">
              <a:buFont typeface="Arial" panose="020B0604020202020204" pitchFamily="34" charset="0"/>
              <a:buChar char="•"/>
            </a:pPr>
            <a:endParaRPr lang="en-GB" sz="2800" dirty="0">
              <a:solidFill>
                <a:schemeClr val="bg1"/>
              </a:solidFill>
              <a:latin typeface="Noticia Text"/>
            </a:endParaRPr>
          </a:p>
          <a:p>
            <a:pPr marL="342900" indent="-342900" algn="l">
              <a:buFont typeface="Arial" panose="020B0604020202020204" pitchFamily="34" charset="0"/>
              <a:buChar char="•"/>
            </a:pPr>
            <a:r>
              <a:rPr lang="en-GB" sz="2800" dirty="0">
                <a:solidFill>
                  <a:schemeClr val="bg1"/>
                </a:solidFill>
                <a:latin typeface="Noticia Text"/>
              </a:rPr>
              <a:t>Regulatory challenges </a:t>
            </a:r>
          </a:p>
        </p:txBody>
      </p:sp>
      <p:pic>
        <p:nvPicPr>
          <p:cNvPr id="5" name="Picture 4">
            <a:extLst>
              <a:ext uri="{FF2B5EF4-FFF2-40B4-BE49-F238E27FC236}">
                <a16:creationId xmlns:a16="http://schemas.microsoft.com/office/drawing/2014/main" id="{139EE90B-E0D5-4357-BBE2-B37674A4C290}"/>
              </a:ext>
            </a:extLst>
          </p:cNvPr>
          <p:cNvPicPr>
            <a:picLocks noChangeAspect="1"/>
          </p:cNvPicPr>
          <p:nvPr/>
        </p:nvPicPr>
        <p:blipFill>
          <a:blip r:embed="rId2"/>
          <a:stretch>
            <a:fillRect/>
          </a:stretch>
        </p:blipFill>
        <p:spPr>
          <a:xfrm>
            <a:off x="10552874" y="6959043"/>
            <a:ext cx="3663059" cy="1635294"/>
          </a:xfrm>
          <a:prstGeom prst="rect">
            <a:avLst/>
          </a:prstGeom>
        </p:spPr>
      </p:pic>
    </p:spTree>
    <p:extLst>
      <p:ext uri="{BB962C8B-B14F-4D97-AF65-F5344CB8AC3E}">
        <p14:creationId xmlns:p14="http://schemas.microsoft.com/office/powerpoint/2010/main" val="40917202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C4B08-D7C9-4905-AC4D-84EB2CB8125F}"/>
              </a:ext>
            </a:extLst>
          </p:cNvPr>
          <p:cNvSpPr>
            <a:spLocks noGrp="1"/>
          </p:cNvSpPr>
          <p:nvPr>
            <p:ph type="ctrTitle"/>
          </p:nvPr>
        </p:nvSpPr>
        <p:spPr>
          <a:xfrm>
            <a:off x="1641002" y="3942291"/>
            <a:ext cx="14058257" cy="1869018"/>
          </a:xfrm>
        </p:spPr>
        <p:txBody>
          <a:bodyPr/>
          <a:lstStyle/>
          <a:p>
            <a:r>
              <a:rPr lang="en-GB" sz="6000" dirty="0"/>
              <a:t>What resources can WINS offer for women to enhance their professionalism and meet these challenges ?</a:t>
            </a:r>
            <a:br>
              <a:rPr lang="en-GB" dirty="0"/>
            </a:br>
            <a:endParaRPr lang="en-GB" dirty="0"/>
          </a:p>
        </p:txBody>
      </p:sp>
    </p:spTree>
    <p:extLst>
      <p:ext uri="{BB962C8B-B14F-4D97-AF65-F5344CB8AC3E}">
        <p14:creationId xmlns:p14="http://schemas.microsoft.com/office/powerpoint/2010/main" val="8546225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FE4991-112D-45E4-82B0-3345F42D0A8A}"/>
              </a:ext>
            </a:extLst>
          </p:cNvPr>
          <p:cNvSpPr txBox="1"/>
          <p:nvPr/>
        </p:nvSpPr>
        <p:spPr>
          <a:xfrm>
            <a:off x="-366699" y="3021168"/>
            <a:ext cx="11303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1" dirty="0">
                <a:solidFill>
                  <a:schemeClr val="bg1"/>
                </a:solidFill>
                <a:latin typeface="Noticia Text"/>
              </a:rPr>
              <a:t>Best Practices to consider in Nuclear Security   </a:t>
            </a:r>
          </a:p>
        </p:txBody>
      </p:sp>
      <p:pic>
        <p:nvPicPr>
          <p:cNvPr id="7" name="Picture 6">
            <a:extLst>
              <a:ext uri="{FF2B5EF4-FFF2-40B4-BE49-F238E27FC236}">
                <a16:creationId xmlns:a16="http://schemas.microsoft.com/office/drawing/2014/main" id="{17B5A49F-61E9-416D-8022-924FA92D75F5}"/>
              </a:ext>
            </a:extLst>
          </p:cNvPr>
          <p:cNvPicPr>
            <a:picLocks noChangeAspect="1"/>
          </p:cNvPicPr>
          <p:nvPr/>
        </p:nvPicPr>
        <p:blipFill>
          <a:blip r:embed="rId2"/>
          <a:stretch>
            <a:fillRect/>
          </a:stretch>
        </p:blipFill>
        <p:spPr>
          <a:xfrm>
            <a:off x="10661893" y="2006600"/>
            <a:ext cx="4830785" cy="6815667"/>
          </a:xfrm>
          <a:prstGeom prst="rect">
            <a:avLst/>
          </a:prstGeom>
        </p:spPr>
      </p:pic>
      <p:sp>
        <p:nvSpPr>
          <p:cNvPr id="8" name="TextBox 7">
            <a:extLst>
              <a:ext uri="{FF2B5EF4-FFF2-40B4-BE49-F238E27FC236}">
                <a16:creationId xmlns:a16="http://schemas.microsoft.com/office/drawing/2014/main" id="{616D895D-C0DC-43CC-B712-66929E6281A0}"/>
              </a:ext>
            </a:extLst>
          </p:cNvPr>
          <p:cNvSpPr txBox="1"/>
          <p:nvPr/>
        </p:nvSpPr>
        <p:spPr>
          <a:xfrm>
            <a:off x="828839" y="4305765"/>
            <a:ext cx="9627780" cy="76738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3200" dirty="0">
                <a:solidFill>
                  <a:schemeClr val="bg1"/>
                </a:solidFill>
                <a:latin typeface="Noticia Text"/>
              </a:rPr>
              <a:t>Ensure Inclusive hiring, retention and promotion processes.</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3200" b="0" i="0" u="none" strike="noStrike" cap="none" spc="0" normalizeH="0" baseline="0" dirty="0">
                <a:ln>
                  <a:noFill/>
                </a:ln>
                <a:solidFill>
                  <a:schemeClr val="bg1"/>
                </a:solidFill>
                <a:effectLst/>
                <a:uFillTx/>
                <a:latin typeface="Noticia Text"/>
                <a:sym typeface="Helvetica Light"/>
              </a:rPr>
              <a:t>Built a diverse talent pipeline </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3200" dirty="0">
                <a:solidFill>
                  <a:schemeClr val="bg1"/>
                </a:solidFill>
                <a:latin typeface="Noticia Text"/>
              </a:rPr>
              <a:t>Advocate for female role models in Nuclear security </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3200" dirty="0">
                <a:solidFill>
                  <a:schemeClr val="bg1"/>
                </a:solidFill>
                <a:latin typeface="Noticia Text"/>
              </a:rPr>
              <a:t>Create a culture of inclusion incorporating innovative practices that change stereotypes</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3200" dirty="0">
                <a:solidFill>
                  <a:schemeClr val="bg1"/>
                </a:solidFill>
                <a:latin typeface="Noticia Text"/>
              </a:rPr>
              <a:t>Publicly demonstrate commitment to gender parity and diversity -&gt; Gender parity pledge</a:t>
            </a:r>
          </a:p>
          <a:p>
            <a:pPr marR="0" algn="l" defTabSz="584200" rtl="0" fontAlgn="auto" latinLnBrk="0" hangingPunct="0">
              <a:lnSpc>
                <a:spcPct val="100000"/>
              </a:lnSpc>
              <a:spcBef>
                <a:spcPts val="0"/>
              </a:spcBef>
              <a:spcAft>
                <a:spcPts val="0"/>
              </a:spcAft>
              <a:buClrTx/>
              <a:buSzTx/>
              <a:tabLst/>
            </a:pPr>
            <a:endParaRPr lang="en-GB" sz="3200" dirty="0">
              <a:solidFill>
                <a:schemeClr val="bg1"/>
              </a:solidFill>
              <a:latin typeface="Noticia Tex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sz="3200" dirty="0">
              <a:solidFill>
                <a:schemeClr val="bg1"/>
              </a:solidFill>
              <a:latin typeface="Noticia Tex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3200" b="0" i="0" u="none" strike="noStrike" cap="none" spc="0" normalizeH="0" baseline="0" dirty="0">
              <a:ln>
                <a:noFill/>
              </a:ln>
              <a:solidFill>
                <a:schemeClr val="bg1"/>
              </a:solidFill>
              <a:effectLst/>
              <a:uFillTx/>
              <a:latin typeface="Noticia Text"/>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3200" b="0" i="0" u="none" strike="noStrike" cap="none" spc="0" normalizeH="0" baseline="0" dirty="0">
              <a:ln>
                <a:noFill/>
              </a:ln>
              <a:solidFill>
                <a:schemeClr val="bg1"/>
              </a:solidFill>
              <a:effectLst/>
              <a:uFillTx/>
              <a:latin typeface="Noticia Text"/>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dirty="0"/>
          </a:p>
          <a:p>
            <a:pPr marL="0" marR="0" indent="0" algn="l"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825107252"/>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6.png"/></Relationships>
</file>

<file path=ppt/theme/_rels/theme5.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FFFF"/>
      </a:hlink>
      <a:folHlink>
        <a:srgbClr val="80008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IT_Power_Point_Vorlage-1">
  <a:themeElements>
    <a:clrScheme name="AIT RZ">
      <a:dk1>
        <a:srgbClr val="000000"/>
      </a:dk1>
      <a:lt1>
        <a:srgbClr val="FFFFFF"/>
      </a:lt1>
      <a:dk2>
        <a:srgbClr val="790B1A"/>
      </a:dk2>
      <a:lt2>
        <a:srgbClr val="FFFFFF"/>
      </a:lt2>
      <a:accent1>
        <a:srgbClr val="790B1A"/>
      </a:accent1>
      <a:accent2>
        <a:srgbClr val="5D6C74"/>
      </a:accent2>
      <a:accent3>
        <a:srgbClr val="40AA9B"/>
      </a:accent3>
      <a:accent4>
        <a:srgbClr val="330040"/>
      </a:accent4>
      <a:accent5>
        <a:srgbClr val="BDBDBD"/>
      </a:accent5>
      <a:accent6>
        <a:srgbClr val="000000"/>
      </a:accent6>
      <a:hlink>
        <a:srgbClr val="790B1A"/>
      </a:hlink>
      <a:folHlink>
        <a:srgbClr val="790B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defRPr>
        </a:defPPr>
      </a:lstStyle>
    </a:spDef>
    <a:lnDef>
      <a:spPr bwMode="auto">
        <a:noFill/>
        <a:ln w="9525" cap="flat" cmpd="sng" algn="ctr">
          <a:solidFill>
            <a:schemeClr val="accent2"/>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0" tIns="0" rIns="0" bIns="0" numCol="1" rtlCol="0" anchor="t" anchorCtr="0" compatLnSpc="1">
        <a:prstTxWarp prst="textNoShape">
          <a:avLst/>
        </a:prstTxWarp>
        <a:spAutoFit/>
      </a:bodyPr>
      <a:lstStyle>
        <a:defPPr indent="0">
          <a:spcBef>
            <a:spcPts val="400"/>
          </a:spcBef>
          <a:buFont typeface="Arial" charset="0"/>
          <a:buNone/>
          <a:defRPr sz="1600" kern="0" dirty="0" err="1" smtClean="0">
            <a:solidFill>
              <a:schemeClr val="tx1"/>
            </a:solidFill>
          </a:defRPr>
        </a:defPPr>
      </a:lstStyle>
    </a:txDef>
  </a:objectDefaults>
  <a:extraClrSchemeLst>
    <a:extraClrScheme>
      <a:clrScheme name="ARC_BasisPPT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C_BasisPPT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C_BasisPPT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C_BasisPPT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C_BasisPPT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C_BasisPPT_Vorl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C_BasisPPT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C_BasisPPT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C_BasisPPT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C_BasisPPT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C_BasisPPT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C_BasisPPT_Vorlage 13">
        <a:dk1>
          <a:srgbClr val="000000"/>
        </a:dk1>
        <a:lt1>
          <a:srgbClr val="FFFFFF"/>
        </a:lt1>
        <a:dk2>
          <a:srgbClr val="000000"/>
        </a:dk2>
        <a:lt2>
          <a:srgbClr val="808080"/>
        </a:lt2>
        <a:accent1>
          <a:srgbClr val="C0C0C0"/>
        </a:accent1>
        <a:accent2>
          <a:srgbClr val="333399"/>
        </a:accent2>
        <a:accent3>
          <a:srgbClr val="FFFFFF"/>
        </a:accent3>
        <a:accent4>
          <a:srgbClr val="000000"/>
        </a:accent4>
        <a:accent5>
          <a:srgbClr val="DCDCD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4">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5">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A6173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IT_PPTMaster_16zu9_EN_170216" id="{1B95EC1C-B472-450A-8903-C98D4969BD52}" vid="{33B5C33D-DA2D-4FC3-AD9E-3EDC816E9345}"/>
    </a:ext>
  </a:ext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1281</TotalTime>
  <Words>1791</Words>
  <Application>Microsoft Office PowerPoint</Application>
  <PresentationFormat>Custom</PresentationFormat>
  <Paragraphs>185</Paragraphs>
  <Slides>22</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22</vt:i4>
      </vt:variant>
    </vt:vector>
  </HeadingPairs>
  <TitlesOfParts>
    <vt:vector size="36" baseType="lpstr">
      <vt:lpstr>Arial</vt:lpstr>
      <vt:lpstr>Calibri</vt:lpstr>
      <vt:lpstr>Effra</vt:lpstr>
      <vt:lpstr>Effra Light</vt:lpstr>
      <vt:lpstr>Helvetica Light</vt:lpstr>
      <vt:lpstr>Helvetica Neue</vt:lpstr>
      <vt:lpstr>Merriweather</vt:lpstr>
      <vt:lpstr>Noticia Text</vt:lpstr>
      <vt:lpstr>Symbol</vt:lpstr>
      <vt:lpstr>Wingdings</vt:lpstr>
      <vt:lpstr>Custom Design</vt:lpstr>
      <vt:lpstr>1_White</vt:lpstr>
      <vt:lpstr>Office Theme</vt:lpstr>
      <vt:lpstr>AIT_Power_Point_Vorlage-1</vt:lpstr>
      <vt:lpstr>Central Asia and Azerbaijan Transport Security Dialogue- Women in Nuclear Fully engaged professionals in transport security   Rhonda Evans, Head of Programme Development, WINS  9 June 2022   </vt:lpstr>
      <vt:lpstr>Why should we focus on women in transport security?</vt:lpstr>
      <vt:lpstr>  Women are underrepresented in the nuclear sector at all levels, comprising an estimated 20% of the nuclear work force.  </vt:lpstr>
      <vt:lpstr>  Women are further underrepresented in fields such as cybersecurity and advanced technology (&lt;5%), armed guarding and response (&lt;12%) and transport security </vt:lpstr>
      <vt:lpstr>  Gender equality is an organisational cultural issue  Organisational culture is a  security issue  Gender equality is a security issue </vt:lpstr>
      <vt:lpstr>PowerPoint Presentation</vt:lpstr>
      <vt:lpstr>PowerPoint Presentation</vt:lpstr>
      <vt:lpstr>What resources can WINS offer for women to enhance their professionalism and meet these challenges ? </vt:lpstr>
      <vt:lpstr>PowerPoint Presentation</vt:lpstr>
      <vt:lpstr>How WINS IS moving forward ……..               WINS  has embarked on an institutional change…. </vt:lpstr>
      <vt:lpstr>  </vt:lpstr>
      <vt:lpstr>PowerPoint Presentation</vt:lpstr>
      <vt:lpstr> ‘Gender Equality by Design’ </vt:lpstr>
      <vt:lpstr> ‘Gender Equality by Design’ </vt:lpstr>
      <vt:lpstr>‘Gender Equality by Design’ </vt:lpstr>
      <vt:lpstr> </vt:lpstr>
      <vt:lpstr>The way forward……………  Professional development of women for women by women                </vt:lpstr>
      <vt:lpstr>Nuclear Security learning programmes</vt:lpstr>
      <vt:lpstr>WINS Academy  </vt:lpstr>
      <vt:lpstr>Taking the first step - Scholarships for Women </vt:lpstr>
      <vt:lpstr>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Security  in the Nuclear Industry:  Challenges and Opportunities</dc:title>
  <dc:subject/>
  <dc:creator>Bethany Woodward</dc:creator>
  <cp:keywords/>
  <dc:description/>
  <cp:lastModifiedBy>Evans, Rhonda</cp:lastModifiedBy>
  <cp:revision>321</cp:revision>
  <dcterms:created xsi:type="dcterms:W3CDTF">2019-11-18T11:17:46Z</dcterms:created>
  <dcterms:modified xsi:type="dcterms:W3CDTF">2022-05-24T16:09:06Z</dcterms:modified>
  <cp:category/>
</cp:coreProperties>
</file>