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 id="2147483710" r:id="rId2"/>
    <p:sldMasterId id="2147483723" r:id="rId3"/>
    <p:sldMasterId id="2147483755" r:id="rId4"/>
  </p:sldMasterIdLst>
  <p:notesMasterIdLst>
    <p:notesMasterId r:id="rId27"/>
  </p:notesMasterIdLst>
  <p:sldIdLst>
    <p:sldId id="257" r:id="rId5"/>
    <p:sldId id="1241" r:id="rId6"/>
    <p:sldId id="1227" r:id="rId7"/>
    <p:sldId id="1228" r:id="rId8"/>
    <p:sldId id="1232" r:id="rId9"/>
    <p:sldId id="1238" r:id="rId10"/>
    <p:sldId id="1247" r:id="rId11"/>
    <p:sldId id="1245" r:id="rId12"/>
    <p:sldId id="1239" r:id="rId13"/>
    <p:sldId id="1240" r:id="rId14"/>
    <p:sldId id="1217" r:id="rId15"/>
    <p:sldId id="1237" r:id="rId16"/>
    <p:sldId id="260" r:id="rId17"/>
    <p:sldId id="1236" r:id="rId18"/>
    <p:sldId id="261" r:id="rId19"/>
    <p:sldId id="1235" r:id="rId20"/>
    <p:sldId id="1243" r:id="rId21"/>
    <p:sldId id="309" r:id="rId22"/>
    <p:sldId id="1218" r:id="rId23"/>
    <p:sldId id="1225" r:id="rId24"/>
    <p:sldId id="1233" r:id="rId25"/>
    <p:sldId id="1234" r:id="rId26"/>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521415D9-36F7-43E2-AB2F-B90AF26B5E84}">
      <p14:sectionLst xmlns:p14="http://schemas.microsoft.com/office/powerpoint/2010/main">
        <p14:section name="Untitled Section" id="{4069C3A0-F7B2-4CB7-B30E-F848156DAE80}">
          <p14:sldIdLst>
            <p14:sldId id="257"/>
            <p14:sldId id="1241"/>
            <p14:sldId id="1227"/>
            <p14:sldId id="1228"/>
            <p14:sldId id="1232"/>
            <p14:sldId id="1238"/>
            <p14:sldId id="1247"/>
            <p14:sldId id="1245"/>
            <p14:sldId id="1239"/>
            <p14:sldId id="1240"/>
            <p14:sldId id="1217"/>
            <p14:sldId id="1237"/>
            <p14:sldId id="260"/>
            <p14:sldId id="1236"/>
            <p14:sldId id="261"/>
            <p14:sldId id="1235"/>
            <p14:sldId id="1243"/>
            <p14:sldId id="309"/>
            <p14:sldId id="1218"/>
            <p14:sldId id="1225"/>
            <p14:sldId id="1233"/>
            <p14:sldId id="1234"/>
          </p14:sldIdLst>
        </p14:section>
      </p14:sectionLst>
    </p:ext>
    <p:ext uri="{EFAFB233-063F-42B5-8137-9DF3F51BA10A}">
      <p15:sldGuideLst xmlns:p15="http://schemas.microsoft.com/office/powerpoint/2012/main">
        <p15:guide id="1" orient="horz" pos="3072" userDrawn="1">
          <p15:clr>
            <a:srgbClr val="A4A3A4"/>
          </p15:clr>
        </p15:guide>
        <p15:guide id="2" pos="449" userDrawn="1">
          <p15:clr>
            <a:srgbClr val="A4A3A4"/>
          </p15:clr>
        </p15:guide>
        <p15:guide id="3" orient="horz" pos="1280" userDrawn="1">
          <p15:clr>
            <a:srgbClr val="A4A3A4"/>
          </p15:clr>
        </p15:guide>
        <p15:guide id="4" pos="54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517B"/>
    <a:srgbClr val="00ACE5"/>
    <a:srgbClr val="EAECE9"/>
    <a:srgbClr val="004064"/>
    <a:srgbClr val="FB8A00"/>
    <a:srgbClr val="BD0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96208" autoAdjust="0"/>
  </p:normalViewPr>
  <p:slideViewPr>
    <p:cSldViewPr snapToGrid="0" snapToObjects="1">
      <p:cViewPr>
        <p:scale>
          <a:sx n="60" d="100"/>
          <a:sy n="60" d="100"/>
        </p:scale>
        <p:origin x="1312" y="808"/>
      </p:cViewPr>
      <p:guideLst>
        <p:guide orient="horz" pos="3072"/>
        <p:guide pos="449"/>
        <p:guide orient="horz" pos="1280"/>
        <p:guide pos="5484"/>
      </p:guideLst>
    </p:cSldViewPr>
  </p:slideViewPr>
  <p:outlineViewPr>
    <p:cViewPr>
      <p:scale>
        <a:sx n="20" d="100"/>
        <a:sy n="20" d="100"/>
      </p:scale>
      <p:origin x="0" y="-1176"/>
    </p:cViewPr>
  </p:outlineViewPr>
  <p:notesTextViewPr>
    <p:cViewPr>
      <p:scale>
        <a:sx n="1" d="1"/>
        <a:sy n="1" d="1"/>
      </p:scale>
      <p:origin x="0" y="0"/>
    </p:cViewPr>
  </p:notesTextViewPr>
  <p:sorterViewPr>
    <p:cViewPr>
      <p:scale>
        <a:sx n="163" d="100"/>
        <a:sy n="163" d="100"/>
      </p:scale>
      <p:origin x="0" y="0"/>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64" name="Shape 16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6488419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5560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9384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Like security by design, gender parity by design is a set of deliberative actions to achieve an outcome. </a:t>
            </a:r>
          </a:p>
          <a:p>
            <a:endParaRPr lang="en-GB" dirty="0"/>
          </a:p>
          <a:p>
            <a:r>
              <a:rPr lang="en-GB" dirty="0"/>
              <a:t>Gender parity by design is then a strategy to change the environment and make inclusive.  This  implies and institutional change !</a:t>
            </a:r>
          </a:p>
          <a:p>
            <a:endParaRPr lang="en-GB" dirty="0"/>
          </a:p>
          <a:p>
            <a:r>
              <a:rPr lang="en-GB" dirty="0"/>
              <a:t>This means that gender parity by design is not an afterthought or an add on. </a:t>
            </a:r>
          </a:p>
          <a:p>
            <a:endParaRPr lang="en-GB" dirty="0"/>
          </a:p>
          <a:p>
            <a:r>
              <a:rPr lang="en-GB" dirty="0"/>
              <a:t>It must be consciously incorporated into the design of policies, programmes and events that advance gender parity.  </a:t>
            </a:r>
          </a:p>
          <a:p>
            <a:endParaRPr lang="en-GB" dirty="0"/>
          </a:p>
          <a:p>
            <a:r>
              <a:rPr lang="en-GB" dirty="0"/>
              <a:t>Example: create inclusive event announcements appealing to women  from different backgrounds </a:t>
            </a:r>
          </a:p>
          <a:p>
            <a:endParaRPr lang="en-GB" dirty="0"/>
          </a:p>
          <a:p>
            <a:endParaRPr lang="en-GB" dirty="0"/>
          </a:p>
          <a:p>
            <a:r>
              <a:rPr lang="en-GB" dirty="0"/>
              <a:t>Gender parity is about the equal representation of gender identities.</a:t>
            </a:r>
          </a:p>
          <a:p>
            <a:endParaRPr lang="en-US" dirty="0"/>
          </a:p>
        </p:txBody>
      </p:sp>
    </p:spTree>
    <p:extLst>
      <p:ext uri="{BB962C8B-B14F-4D97-AF65-F5344CB8AC3E}">
        <p14:creationId xmlns:p14="http://schemas.microsoft.com/office/powerpoint/2010/main" val="3489138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70000"/>
              </a:lnSpc>
              <a:buAutoNum type="arabicPeriod"/>
            </a:pPr>
            <a:r>
              <a:rPr lang="en-GB" sz="2400" b="1" dirty="0">
                <a:latin typeface="Merriweather" panose="00000500000000000000" pitchFamily="2" charset="0"/>
              </a:rPr>
              <a:t>Design</a:t>
            </a:r>
            <a:r>
              <a:rPr lang="en-GB" sz="2400" dirty="0">
                <a:latin typeface="Merriweather" panose="00000500000000000000" pitchFamily="2" charset="0"/>
              </a:rPr>
              <a:t> </a:t>
            </a:r>
          </a:p>
          <a:p>
            <a:pPr>
              <a:lnSpc>
                <a:spcPct val="170000"/>
              </a:lnSpc>
              <a:buFont typeface="Wingdings" panose="05000000000000000000" pitchFamily="2" charset="2"/>
              <a:buChar char="ü"/>
            </a:pPr>
            <a:r>
              <a:rPr lang="en-GB" sz="2400" dirty="0">
                <a:latin typeface="Merriweather" panose="00000500000000000000" pitchFamily="2" charset="0"/>
              </a:rPr>
              <a:t>Inclusive Topics:  To attract females to male dominated majors, we need to ensure that career fields are not represented in </a:t>
            </a:r>
            <a:r>
              <a:rPr lang="en-GB" sz="2400" b="1" dirty="0">
                <a:latin typeface="Merriweather" panose="00000500000000000000" pitchFamily="2" charset="0"/>
              </a:rPr>
              <a:t>a narrow and outdated manner</a:t>
            </a:r>
            <a:r>
              <a:rPr lang="en-GB" sz="2400" dirty="0">
                <a:latin typeface="Merriweather" panose="00000500000000000000" pitchFamily="2" charset="0"/>
              </a:rPr>
              <a:t>. Attempts should be made to identify and effectively communicate those aspects of the field that would be especially appealing to women. E.g. In topics where women are underrepresented as for instance Cyber security include a subtopic referring or the role or challenges of women in this area. </a:t>
            </a:r>
          </a:p>
          <a:p>
            <a:pPr>
              <a:lnSpc>
                <a:spcPct val="170000"/>
              </a:lnSpc>
              <a:buFont typeface="Wingdings" panose="05000000000000000000" pitchFamily="2" charset="2"/>
              <a:buChar char="ü"/>
            </a:pPr>
            <a:r>
              <a:rPr lang="en-GB" sz="2400" dirty="0">
                <a:latin typeface="Merriweather" panose="00000500000000000000" pitchFamily="2" charset="0"/>
              </a:rPr>
              <a:t>Diversify the panel speakers and moderatos: invite women from different ethnical background to participate.   Identify women from  networks  as  e.g. WIN ARGENTINA, VENEZULEA, INDIA etc. </a:t>
            </a:r>
          </a:p>
          <a:p>
            <a:pPr>
              <a:lnSpc>
                <a:spcPct val="170000"/>
              </a:lnSpc>
              <a:buFont typeface="Wingdings" panose="05000000000000000000" pitchFamily="2" charset="2"/>
              <a:buChar char="ü"/>
            </a:pPr>
            <a:r>
              <a:rPr lang="en-GB" sz="2400" dirty="0">
                <a:latin typeface="Merriweather" panose="00000500000000000000" pitchFamily="2" charset="0"/>
              </a:rPr>
              <a:t>Identify possible cultural, social , financial barriers that impede women to participate in panel discussions and workshop. E.g. language barriers </a:t>
            </a:r>
          </a:p>
          <a:p>
            <a:pPr marL="0" indent="0">
              <a:lnSpc>
                <a:spcPct val="170000"/>
              </a:lnSpc>
              <a:buNone/>
            </a:pPr>
            <a:r>
              <a:rPr lang="en-GB" sz="2400" b="1" dirty="0">
                <a:latin typeface="Merriweather" panose="00000500000000000000" pitchFamily="2" charset="0"/>
              </a:rPr>
              <a:t>2.        Promotion    </a:t>
            </a:r>
          </a:p>
          <a:p>
            <a:pPr marL="0" indent="0">
              <a:lnSpc>
                <a:spcPct val="170000"/>
              </a:lnSpc>
              <a:buNone/>
            </a:pPr>
            <a:r>
              <a:rPr lang="en-GB" sz="2400" b="1" i="1" dirty="0">
                <a:latin typeface="Merriweather" panose="00000500000000000000" pitchFamily="2" charset="0"/>
              </a:rPr>
              <a:t>Inclusive announcement: </a:t>
            </a:r>
          </a:p>
          <a:p>
            <a:pPr>
              <a:lnSpc>
                <a:spcPct val="170000"/>
              </a:lnSpc>
              <a:buFont typeface="Wingdings" panose="05000000000000000000" pitchFamily="2" charset="2"/>
              <a:buChar char="ü"/>
            </a:pPr>
            <a:r>
              <a:rPr lang="en-GB" sz="2400" dirty="0">
                <a:latin typeface="Merriweather" panose="00000500000000000000" pitchFamily="2" charset="0"/>
              </a:rPr>
              <a:t>Neutral Language : Adopt gender-blind language &gt;  e.g. avoid the use of himself /Herself instead use ‘They’ or refer to person, people, individual, human, </a:t>
            </a:r>
          </a:p>
          <a:p>
            <a:pPr>
              <a:lnSpc>
                <a:spcPct val="170000"/>
              </a:lnSpc>
              <a:buFont typeface="Wingdings" panose="05000000000000000000" pitchFamily="2" charset="2"/>
              <a:buChar char="ü"/>
            </a:pPr>
            <a:r>
              <a:rPr lang="en-GB" sz="2400" dirty="0">
                <a:latin typeface="Merriweather" panose="00000500000000000000" pitchFamily="2" charset="0"/>
              </a:rPr>
              <a:t>Order maters: Word order may maintain or generate androcentricity. -&gt; propensity to mention men first </a:t>
            </a:r>
          </a:p>
          <a:p>
            <a:pPr>
              <a:lnSpc>
                <a:spcPct val="170000"/>
              </a:lnSpc>
              <a:buFont typeface="Wingdings" panose="05000000000000000000" pitchFamily="2" charset="2"/>
              <a:buChar char="ü"/>
            </a:pPr>
            <a:r>
              <a:rPr lang="en-GB" sz="2400" dirty="0">
                <a:latin typeface="Merriweather" panose="00000500000000000000" pitchFamily="2" charset="0"/>
              </a:rPr>
              <a:t>Inclusive description : ‘</a:t>
            </a:r>
            <a:r>
              <a:rPr lang="en-GB" sz="2400" i="1" dirty="0">
                <a:latin typeface="Merriweather" panose="00000500000000000000" pitchFamily="2" charset="0"/>
              </a:rPr>
              <a:t>WINS is promoting gender parity and </a:t>
            </a:r>
            <a:r>
              <a:rPr lang="en-GB" sz="2400" b="1" i="1" dirty="0">
                <a:latin typeface="Merriweather" panose="00000500000000000000" pitchFamily="2" charset="0"/>
              </a:rPr>
              <a:t>diversity </a:t>
            </a:r>
            <a:r>
              <a:rPr lang="en-GB" sz="2400" i="1" dirty="0">
                <a:latin typeface="Merriweather" panose="00000500000000000000" pitchFamily="2" charset="0"/>
              </a:rPr>
              <a:t>in its events, female delegates and people from </a:t>
            </a:r>
            <a:r>
              <a:rPr lang="en-GB" sz="2400" b="1" i="1" dirty="0">
                <a:latin typeface="Merriweather" panose="00000500000000000000" pitchFamily="2" charset="0"/>
              </a:rPr>
              <a:t>all backgrounds</a:t>
            </a:r>
            <a:r>
              <a:rPr lang="en-GB" sz="2400" i="1" dirty="0">
                <a:latin typeface="Merriweather" panose="00000500000000000000" pitchFamily="2" charset="0"/>
              </a:rPr>
              <a:t> are strongly encouraged to apply’</a:t>
            </a:r>
            <a:endParaRPr lang="en-GB" sz="2400" dirty="0">
              <a:latin typeface="Merriweather" panose="00000500000000000000" pitchFamily="2" charset="0"/>
            </a:endParaRPr>
          </a:p>
          <a:p>
            <a:endParaRPr lang="en-GB" dirty="0"/>
          </a:p>
        </p:txBody>
      </p:sp>
    </p:spTree>
    <p:extLst>
      <p:ext uri="{BB962C8B-B14F-4D97-AF65-F5344CB8AC3E}">
        <p14:creationId xmlns:p14="http://schemas.microsoft.com/office/powerpoint/2010/main" val="3570158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In our events we are trying to incorporate some inclusive practices as : </a:t>
            </a:r>
          </a:p>
          <a:p>
            <a:endParaRPr lang="en-GB" dirty="0"/>
          </a:p>
          <a:p>
            <a:r>
              <a:rPr lang="en-GB" dirty="0"/>
              <a:t>-        opening the meeting with a statement regarding diversity and the commitment of WINS in the gender parity by design programme</a:t>
            </a:r>
          </a:p>
          <a:p>
            <a:pPr marL="342900" indent="-342900">
              <a:buFontTx/>
              <a:buChar char="-"/>
            </a:pPr>
            <a:r>
              <a:rPr lang="en-GB" dirty="0"/>
              <a:t>Invite participants to share their pronouns in their introductory statement. E.g., she/her, he/his, they/them. Keep using those pronounces when referring to a participant. </a:t>
            </a:r>
          </a:p>
          <a:p>
            <a:pPr marL="342900" indent="-342900">
              <a:buFontTx/>
              <a:buChar char="-"/>
            </a:pPr>
            <a:r>
              <a:rPr lang="en-GB" dirty="0"/>
              <a:t>Use of  neutral and inclusive language. E.g., Avoid:  Each participant has five minutes to present HIS argument. Use instead:  Each participant has 5 five minutes to present THEIR argument.  Avoid: ladies and gentlemen, Use instead: Everyone. </a:t>
            </a:r>
          </a:p>
          <a:p>
            <a:pPr marL="342900" indent="-342900">
              <a:buFontTx/>
              <a:buChar char="-"/>
            </a:pPr>
            <a:r>
              <a:rPr lang="en-GB" dirty="0"/>
              <a:t>Prevent and exhibit zero tolerance with “manterrupting” (a man unnecessarily interrupting a woman) to “mansplaining” (a man interrupting a woman to explain something that she knows more about than he does) to “bropropriating” (a man taking credit for a woman’s idea).</a:t>
            </a:r>
          </a:p>
          <a:p>
            <a:endParaRPr lang="en-GB" dirty="0"/>
          </a:p>
        </p:txBody>
      </p:sp>
    </p:spTree>
    <p:extLst>
      <p:ext uri="{BB962C8B-B14F-4D97-AF65-F5344CB8AC3E}">
        <p14:creationId xmlns:p14="http://schemas.microsoft.com/office/powerpoint/2010/main" val="455279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p:txBody>
          <a:bodyPr/>
          <a:lstStyle/>
          <a:p>
            <a:r>
              <a:rPr lang="en-GB" sz="1000" dirty="0">
                <a:effectLst/>
                <a:sym typeface="Helvetica Neue"/>
              </a:rPr>
              <a:t>One of the ways WINS is playing its part, it to provide continued professional development for nuclear security.  The need for a high-quality professional development and certification programme for practitioners led to the creation of the WINS Academy. As the first international certification programme of its kind, participants receive the professional knowledge and recognition necessary to demonstrate their expertise in the management of nuclear security and radioactive source security.  Our programmes are for individuals with responsibilities for nuclear security and for individuals wishing to understand more about nuclear security.</a:t>
            </a:r>
          </a:p>
          <a:p>
            <a:endParaRPr lang="en-GB" sz="1000" dirty="0">
              <a:effectLst/>
              <a:sym typeface="Helvetica Neue"/>
            </a:endParaRPr>
          </a:p>
          <a:p>
            <a:r>
              <a:rPr lang="en-GB" sz="1000" dirty="0">
                <a:effectLst/>
                <a:sym typeface="Helvetica Neue"/>
              </a:rPr>
              <a:t>Underpinning WINS and the WINS Academy programme is a commitment to quality. This is demonstrated by our external achievement of ISO 9001: 2015 and ISO 29993:2017 certification for our learning services. This adds strong credibility for the quality of the training service and programmes that we offer and deliver to our learners.</a:t>
            </a:r>
          </a:p>
          <a:p>
            <a:endParaRPr lang="en-GB" sz="1000" dirty="0">
              <a:effectLst/>
              <a:sym typeface="Helvetica Neue"/>
            </a:endParaRPr>
          </a:p>
          <a:p>
            <a:r>
              <a:rPr lang="en-GB" sz="1000" dirty="0">
                <a:effectLst/>
                <a:sym typeface="Helvetica Neue"/>
              </a:rPr>
              <a:t>The WINS Academy provides a vital role to help meet the global commitments made by Information Circular 901, providing certified training to enhance the understanding about the requirements for nuclear security from a management and leadership perspective, and “designed to develop a network of certified professionals who are implementing meaningful and sustainable changes to security culture and best practices worldwide.”</a:t>
            </a:r>
          </a:p>
          <a:p>
            <a:endParaRPr lang="en-GB" sz="1000" dirty="0">
              <a:effectLst/>
              <a:sym typeface="Helvetica Neue"/>
            </a:endParaRPr>
          </a:p>
          <a:p>
            <a:endParaRPr lang="en-GB" sz="1000" dirty="0">
              <a:effectLst/>
              <a:sym typeface="Helvetica Neue"/>
            </a:endParaRPr>
          </a:p>
          <a:p>
            <a:endParaRPr lang="en-GB" sz="1000" dirty="0">
              <a:effectLst/>
              <a:sym typeface="Helvetica Neue"/>
            </a:endParaRPr>
          </a:p>
        </p:txBody>
      </p:sp>
    </p:spTree>
    <p:extLst>
      <p:ext uri="{BB962C8B-B14F-4D97-AF65-F5344CB8AC3E}">
        <p14:creationId xmlns:p14="http://schemas.microsoft.com/office/powerpoint/2010/main" val="2852638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a:prstGeom prst="rect">
            <a:avLst/>
          </a:prstGeom>
        </p:spPr>
      </p:sp>
      <p:sp>
        <p:nvSpPr>
          <p:cNvPr id="3" name="Notes Placeholder 2"/>
          <p:cNvSpPr>
            <a:spLocks noGrp="1"/>
          </p:cNvSpPr>
          <p:nvPr>
            <p:ph type="body" idx="1"/>
          </p:nvPr>
        </p:nvSpPr>
        <p:spPr/>
        <p:txBody>
          <a:bodyPr/>
          <a:lstStyle/>
          <a:p>
            <a:pPr marL="0" lvl="0" indent="0">
              <a:lnSpc>
                <a:spcPct val="115000"/>
              </a:lnSpc>
              <a:buFont typeface="Symbol" panose="05050102010706020507" pitchFamily="18" charset="2"/>
              <a:buNone/>
            </a:pPr>
            <a:r>
              <a:rPr lang="en-US" sz="1000" dirty="0">
                <a:latin typeface="Calibri" panose="020F0502020204030204" pitchFamily="34" charset="0"/>
                <a:cs typeface="Calibri" panose="020F0502020204030204" pitchFamily="34" charset="0"/>
              </a:rPr>
              <a:t>As part of our restructuring, we plan to provide </a:t>
            </a:r>
            <a:r>
              <a:rPr lang="en-GB" sz="1000" dirty="0">
                <a:effectLst/>
                <a:latin typeface="Calibri" panose="020F0502020204030204" pitchFamily="34" charset="0"/>
                <a:ea typeface="Calibri" panose="020F0502020204030204" pitchFamily="34" charset="0"/>
                <a:cs typeface="Calibri" panose="020F0502020204030204" pitchFamily="34" charset="0"/>
              </a:rPr>
              <a:t>learners the flexibility to decide where to begin their learning journey based on their current level of knowledge and experience: </a:t>
            </a:r>
          </a:p>
          <a:p>
            <a:pPr marL="0" lvl="0" indent="0">
              <a:lnSpc>
                <a:spcPct val="115000"/>
              </a:lnSpc>
              <a:buFont typeface="Symbol" panose="05050102010706020507" pitchFamily="18" charset="2"/>
              <a:buNone/>
            </a:pPr>
            <a:r>
              <a:rPr lang="en-GB" sz="1000" b="1" dirty="0">
                <a:effectLst/>
                <a:latin typeface="Calibri" panose="020F0502020204030204" pitchFamily="34" charset="0"/>
                <a:ea typeface="Calibri" panose="020F0502020204030204" pitchFamily="34" charset="0"/>
                <a:cs typeface="Calibri" panose="020F0502020204030204" pitchFamily="34" charset="0"/>
              </a:rPr>
              <a:t>At a Fundamental level </a:t>
            </a:r>
            <a:r>
              <a:rPr lang="en-GB" sz="1000" dirty="0">
                <a:effectLst/>
                <a:latin typeface="Calibri" panose="020F0502020204030204" pitchFamily="34" charset="0"/>
                <a:ea typeface="Calibri" panose="020F0502020204030204" pitchFamily="34" charset="0"/>
                <a:cs typeface="Calibri" panose="020F0502020204030204" pitchFamily="34" charset="0"/>
              </a:rPr>
              <a:t>for those that have:</a:t>
            </a:r>
            <a:endParaRPr kumimoji="0" lang="en-US" sz="1000" b="1" i="0" u="none" strike="noStrike" kern="0" cap="none" spc="0" normalizeH="0" baseline="0" noProof="0" dirty="0">
              <a:ln>
                <a:noFill/>
              </a:ln>
              <a:solidFill>
                <a:srgbClr val="00517E"/>
              </a:solidFill>
              <a:effectLst/>
              <a:uLnTx/>
              <a:uFillTx/>
              <a:latin typeface="Calibri" panose="020F0502020204030204" pitchFamily="34" charset="0"/>
              <a:ea typeface="+mn-ea"/>
              <a:cs typeface="Calibri" panose="020F0502020204030204" pitchFamily="34" charset="0"/>
              <a:sym typeface="Helvetica Light"/>
            </a:endParaRP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“little or no experience in Nuclear Security and want to learn about it”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“have recently started working in a civil nuclear capacity or I am aspiring to find a job in nuclear”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“those that simply wish to refresh their knowledge on the nuclear security fundamental requirements”</a:t>
            </a:r>
          </a:p>
          <a:p>
            <a:pPr marL="0" marR="0" lvl="0" indent="0" defTabSz="457200" eaLnBrk="1" fontAlgn="auto" latinLnBrk="0" hangingPunct="1">
              <a:lnSpc>
                <a:spcPct val="115000"/>
              </a:lnSpc>
              <a:spcBef>
                <a:spcPts val="0"/>
              </a:spcBef>
              <a:spcAft>
                <a:spcPts val="0"/>
              </a:spcAft>
              <a:buClrTx/>
              <a:buSzTx/>
              <a:buFont typeface="Symbol" panose="05050102010706020507" pitchFamily="18" charset="2"/>
              <a:buNone/>
              <a:tabLst/>
              <a:defRPr/>
            </a:pPr>
            <a:r>
              <a:rPr lang="en-GB" sz="1000" dirty="0">
                <a:effectLst/>
                <a:latin typeface="Calibri" panose="020F0502020204030204" pitchFamily="34" charset="0"/>
                <a:ea typeface="Calibri" panose="020F0502020204030204" pitchFamily="34" charset="0"/>
                <a:cs typeface="Calibri" panose="020F0502020204030204" pitchFamily="34" charset="0"/>
              </a:rPr>
              <a:t>AND At a Specialisation level for those that have: </a:t>
            </a:r>
          </a:p>
          <a:p>
            <a:pPr marL="0" marR="0" lvl="0" indent="0" algn="l" defTabSz="5842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“some experience already and understand the basics of and basis for nuclear security requirements”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“have an interest to learn more about specific aspects of nuclear security that are appropriate to their job role” </a:t>
            </a: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or</a:t>
            </a:r>
            <a:r>
              <a:rPr kumimoji="0" lang="en-US" sz="1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rPr>
              <a:t> “those that want to continue you broaden my professional knowledge and understanding of nuclear security”</a:t>
            </a:r>
          </a:p>
          <a:p>
            <a:r>
              <a:rPr lang="en-GB" sz="1000" dirty="0">
                <a:latin typeface="Calibri" panose="020F0502020204030204" pitchFamily="34" charset="0"/>
                <a:cs typeface="Calibri" panose="020F0502020204030204" pitchFamily="34" charset="0"/>
              </a:rPr>
              <a:t>Our goals include:</a:t>
            </a:r>
          </a:p>
          <a:p>
            <a:pPr marL="342900" lvl="0" indent="-342900">
              <a:lnSpc>
                <a:spcPct val="115000"/>
              </a:lnSpc>
              <a:spcAft>
                <a:spcPts val="6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Developing Fundamental knowledge about Materials Outside of Regulatory Control (MORC)</a:t>
            </a:r>
          </a:p>
          <a:p>
            <a:pPr marL="342900" lvl="0" indent="-342900">
              <a:lnSpc>
                <a:spcPct val="115000"/>
              </a:lnSpc>
              <a:spcAft>
                <a:spcPts val="6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Creating and develop more Specialisations, that meet the needs of industry and more specific job roles in nuclear security, radioactive source security and MORC</a:t>
            </a:r>
          </a:p>
          <a:p>
            <a:pPr marL="342900" lvl="0" indent="-342900">
              <a:lnSpc>
                <a:spcPct val="115000"/>
              </a:lnSpc>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Enable the progression and broadening of nuclear security for all our learners</a:t>
            </a:r>
          </a:p>
          <a:p>
            <a:pPr marL="342900" lvl="0" indent="-342900">
              <a:lnSpc>
                <a:spcPct val="115000"/>
              </a:lnSpc>
              <a:spcAft>
                <a:spcPts val="1000"/>
              </a:spcAft>
              <a:buFont typeface="Symbol" panose="05050102010706020507" pitchFamily="18" charset="2"/>
              <a:buChar char=""/>
            </a:pPr>
            <a:r>
              <a:rPr lang="en-GB" sz="1000" dirty="0">
                <a:effectLst/>
                <a:latin typeface="Calibri" panose="020F0502020204030204" pitchFamily="34" charset="0"/>
                <a:ea typeface="Calibri" panose="020F0502020204030204" pitchFamily="34" charset="0"/>
                <a:cs typeface="Calibri" panose="020F0502020204030204" pitchFamily="34" charset="0"/>
              </a:rPr>
              <a:t>Help learners to build their own personal portfolio of nuclear security competences</a:t>
            </a:r>
          </a:p>
          <a:p>
            <a:endParaRPr lang="en-GB" dirty="0"/>
          </a:p>
        </p:txBody>
      </p:sp>
    </p:spTree>
    <p:extLst>
      <p:ext uri="{BB962C8B-B14F-4D97-AF65-F5344CB8AC3E}">
        <p14:creationId xmlns:p14="http://schemas.microsoft.com/office/powerpoint/2010/main" val="2416719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We have many opportunities for WiN Global Members to continue their understanding and continued professional development in all areas of nuclear and radioactive source security.  All that we ask is that you also become a member of WINS, it is free to join, and you can apply for a Scholarship to be able to complete one of our WINS Academy learning programmes.  Be part of a growing global network of nuclear security professional.  We believe that security is everyone's business.</a:t>
            </a:r>
            <a:endParaRPr lang="en-GB" dirty="0"/>
          </a:p>
        </p:txBody>
      </p:sp>
    </p:spTree>
    <p:extLst>
      <p:ext uri="{BB962C8B-B14F-4D97-AF65-F5344CB8AC3E}">
        <p14:creationId xmlns:p14="http://schemas.microsoft.com/office/powerpoint/2010/main" val="1034489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A close up of a sign&#10;&#10;Description automatically generated">
            <a:extLst>
              <a:ext uri="{FF2B5EF4-FFF2-40B4-BE49-F238E27FC236}">
                <a16:creationId xmlns:a16="http://schemas.microsoft.com/office/drawing/2014/main" id="{61FB1628-5234-8F42-A303-CC4A02EE28D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13"/>
          <a:stretch/>
        </p:blipFill>
        <p:spPr>
          <a:xfrm>
            <a:off x="-25931" y="-26894"/>
            <a:ext cx="8731793" cy="4383741"/>
          </a:xfrm>
          <a:prstGeom prst="rect">
            <a:avLst/>
          </a:prstGeom>
          <a:effectLst>
            <a:softEdge rad="0"/>
          </a:effectLst>
        </p:spPr>
      </p:pic>
      <p:sp>
        <p:nvSpPr>
          <p:cNvPr id="8" name="Rectangular Callout 7">
            <a:extLst>
              <a:ext uri="{FF2B5EF4-FFF2-40B4-BE49-F238E27FC236}">
                <a16:creationId xmlns:a16="http://schemas.microsoft.com/office/drawing/2014/main" id="{559DDC1D-6936-0140-8873-F881251D3847}"/>
              </a:ext>
            </a:extLst>
          </p:cNvPr>
          <p:cNvSpPr/>
          <p:nvPr userDrawn="1"/>
        </p:nvSpPr>
        <p:spPr>
          <a:xfrm>
            <a:off x="-25931" y="-26894"/>
            <a:ext cx="17366194" cy="5135689"/>
          </a:xfrm>
          <a:custGeom>
            <a:avLst/>
            <a:gdLst>
              <a:gd name="connsiteX0" fmla="*/ 0 w 17340263"/>
              <a:gd name="connsiteY0" fmla="*/ 0 h 4368800"/>
              <a:gd name="connsiteX1" fmla="*/ 2890044 w 17340263"/>
              <a:gd name="connsiteY1" fmla="*/ 0 h 4368800"/>
              <a:gd name="connsiteX2" fmla="*/ 2890044 w 17340263"/>
              <a:gd name="connsiteY2" fmla="*/ 0 h 4368800"/>
              <a:gd name="connsiteX3" fmla="*/ 7225110 w 17340263"/>
              <a:gd name="connsiteY3" fmla="*/ 0 h 4368800"/>
              <a:gd name="connsiteX4" fmla="*/ 17340263 w 17340263"/>
              <a:gd name="connsiteY4" fmla="*/ 0 h 4368800"/>
              <a:gd name="connsiteX5" fmla="*/ 17340263 w 17340263"/>
              <a:gd name="connsiteY5" fmla="*/ 2548467 h 4368800"/>
              <a:gd name="connsiteX6" fmla="*/ 17340263 w 17340263"/>
              <a:gd name="connsiteY6" fmla="*/ 2548467 h 4368800"/>
              <a:gd name="connsiteX7" fmla="*/ 17340263 w 17340263"/>
              <a:gd name="connsiteY7" fmla="*/ 3640667 h 4368800"/>
              <a:gd name="connsiteX8" fmla="*/ 17340263 w 17340263"/>
              <a:gd name="connsiteY8" fmla="*/ 4368800 h 4368800"/>
              <a:gd name="connsiteX9" fmla="*/ 7225110 w 17340263"/>
              <a:gd name="connsiteY9" fmla="*/ 4368800 h 4368800"/>
              <a:gd name="connsiteX10" fmla="*/ 5057635 w 17340263"/>
              <a:gd name="connsiteY10" fmla="*/ 4914900 h 4368800"/>
              <a:gd name="connsiteX11" fmla="*/ 2890044 w 17340263"/>
              <a:gd name="connsiteY11" fmla="*/ 4368800 h 4368800"/>
              <a:gd name="connsiteX12" fmla="*/ 0 w 17340263"/>
              <a:gd name="connsiteY12" fmla="*/ 4368800 h 4368800"/>
              <a:gd name="connsiteX13" fmla="*/ 0 w 17340263"/>
              <a:gd name="connsiteY13" fmla="*/ 3640667 h 4368800"/>
              <a:gd name="connsiteX14" fmla="*/ 0 w 17340263"/>
              <a:gd name="connsiteY14" fmla="*/ 2548467 h 4368800"/>
              <a:gd name="connsiteX15" fmla="*/ 0 w 17340263"/>
              <a:gd name="connsiteY15" fmla="*/ 2548467 h 4368800"/>
              <a:gd name="connsiteX16" fmla="*/ 0 w 17340263"/>
              <a:gd name="connsiteY16" fmla="*/ 0 h 4368800"/>
              <a:gd name="connsiteX0" fmla="*/ 0 w 17340263"/>
              <a:gd name="connsiteY0" fmla="*/ 0 h 4914900"/>
              <a:gd name="connsiteX1" fmla="*/ 2890044 w 17340263"/>
              <a:gd name="connsiteY1" fmla="*/ 0 h 4914900"/>
              <a:gd name="connsiteX2" fmla="*/ 2890044 w 17340263"/>
              <a:gd name="connsiteY2" fmla="*/ 0 h 4914900"/>
              <a:gd name="connsiteX3" fmla="*/ 7225110 w 17340263"/>
              <a:gd name="connsiteY3" fmla="*/ 0 h 4914900"/>
              <a:gd name="connsiteX4" fmla="*/ 17340263 w 17340263"/>
              <a:gd name="connsiteY4" fmla="*/ 0 h 4914900"/>
              <a:gd name="connsiteX5" fmla="*/ 17340263 w 17340263"/>
              <a:gd name="connsiteY5" fmla="*/ 2548467 h 4914900"/>
              <a:gd name="connsiteX6" fmla="*/ 17340263 w 17340263"/>
              <a:gd name="connsiteY6" fmla="*/ 2548467 h 4914900"/>
              <a:gd name="connsiteX7" fmla="*/ 17340263 w 17340263"/>
              <a:gd name="connsiteY7" fmla="*/ 3640667 h 4914900"/>
              <a:gd name="connsiteX8" fmla="*/ 17340263 w 17340263"/>
              <a:gd name="connsiteY8" fmla="*/ 4368800 h 4914900"/>
              <a:gd name="connsiteX9" fmla="*/ 10374710 w 17340263"/>
              <a:gd name="connsiteY9" fmla="*/ 4368800 h 4914900"/>
              <a:gd name="connsiteX10" fmla="*/ 5057635 w 17340263"/>
              <a:gd name="connsiteY10" fmla="*/ 4914900 h 4914900"/>
              <a:gd name="connsiteX11" fmla="*/ 2890044 w 17340263"/>
              <a:gd name="connsiteY11" fmla="*/ 4368800 h 4914900"/>
              <a:gd name="connsiteX12" fmla="*/ 0 w 17340263"/>
              <a:gd name="connsiteY12" fmla="*/ 4368800 h 4914900"/>
              <a:gd name="connsiteX13" fmla="*/ 0 w 17340263"/>
              <a:gd name="connsiteY13" fmla="*/ 3640667 h 4914900"/>
              <a:gd name="connsiteX14" fmla="*/ 0 w 17340263"/>
              <a:gd name="connsiteY14" fmla="*/ 2548467 h 4914900"/>
              <a:gd name="connsiteX15" fmla="*/ 0 w 17340263"/>
              <a:gd name="connsiteY15" fmla="*/ 2548467 h 4914900"/>
              <a:gd name="connsiteX16" fmla="*/ 0 w 17340263"/>
              <a:gd name="connsiteY16" fmla="*/ 0 h 4914900"/>
              <a:gd name="connsiteX0" fmla="*/ 0 w 17340263"/>
              <a:gd name="connsiteY0" fmla="*/ 0 h 5118100"/>
              <a:gd name="connsiteX1" fmla="*/ 2890044 w 17340263"/>
              <a:gd name="connsiteY1" fmla="*/ 0 h 5118100"/>
              <a:gd name="connsiteX2" fmla="*/ 2890044 w 17340263"/>
              <a:gd name="connsiteY2" fmla="*/ 0 h 5118100"/>
              <a:gd name="connsiteX3" fmla="*/ 7225110 w 17340263"/>
              <a:gd name="connsiteY3" fmla="*/ 0 h 5118100"/>
              <a:gd name="connsiteX4" fmla="*/ 17340263 w 17340263"/>
              <a:gd name="connsiteY4" fmla="*/ 0 h 5118100"/>
              <a:gd name="connsiteX5" fmla="*/ 17340263 w 17340263"/>
              <a:gd name="connsiteY5" fmla="*/ 2548467 h 5118100"/>
              <a:gd name="connsiteX6" fmla="*/ 17340263 w 17340263"/>
              <a:gd name="connsiteY6" fmla="*/ 2548467 h 5118100"/>
              <a:gd name="connsiteX7" fmla="*/ 17340263 w 17340263"/>
              <a:gd name="connsiteY7" fmla="*/ 3640667 h 5118100"/>
              <a:gd name="connsiteX8" fmla="*/ 17340263 w 17340263"/>
              <a:gd name="connsiteY8" fmla="*/ 4368800 h 5118100"/>
              <a:gd name="connsiteX9" fmla="*/ 10374710 w 17340263"/>
              <a:gd name="connsiteY9" fmla="*/ 4368800 h 5118100"/>
              <a:gd name="connsiteX10" fmla="*/ 8969235 w 17340263"/>
              <a:gd name="connsiteY10" fmla="*/ 5118100 h 5118100"/>
              <a:gd name="connsiteX11" fmla="*/ 2890044 w 17340263"/>
              <a:gd name="connsiteY11" fmla="*/ 4368800 h 5118100"/>
              <a:gd name="connsiteX12" fmla="*/ 0 w 17340263"/>
              <a:gd name="connsiteY12" fmla="*/ 4368800 h 5118100"/>
              <a:gd name="connsiteX13" fmla="*/ 0 w 17340263"/>
              <a:gd name="connsiteY13" fmla="*/ 3640667 h 5118100"/>
              <a:gd name="connsiteX14" fmla="*/ 0 w 17340263"/>
              <a:gd name="connsiteY14" fmla="*/ 2548467 h 5118100"/>
              <a:gd name="connsiteX15" fmla="*/ 0 w 17340263"/>
              <a:gd name="connsiteY15" fmla="*/ 2548467 h 5118100"/>
              <a:gd name="connsiteX16" fmla="*/ 0 w 17340263"/>
              <a:gd name="connsiteY16" fmla="*/ 0 h 5118100"/>
              <a:gd name="connsiteX0" fmla="*/ 0 w 17340263"/>
              <a:gd name="connsiteY0" fmla="*/ 0 h 5118100"/>
              <a:gd name="connsiteX1" fmla="*/ 2890044 w 17340263"/>
              <a:gd name="connsiteY1" fmla="*/ 0 h 5118100"/>
              <a:gd name="connsiteX2" fmla="*/ 2890044 w 17340263"/>
              <a:gd name="connsiteY2" fmla="*/ 0 h 5118100"/>
              <a:gd name="connsiteX3" fmla="*/ 7225110 w 17340263"/>
              <a:gd name="connsiteY3" fmla="*/ 0 h 5118100"/>
              <a:gd name="connsiteX4" fmla="*/ 17340263 w 17340263"/>
              <a:gd name="connsiteY4" fmla="*/ 0 h 5118100"/>
              <a:gd name="connsiteX5" fmla="*/ 17340263 w 17340263"/>
              <a:gd name="connsiteY5" fmla="*/ 2548467 h 5118100"/>
              <a:gd name="connsiteX6" fmla="*/ 17340263 w 17340263"/>
              <a:gd name="connsiteY6" fmla="*/ 2548467 h 5118100"/>
              <a:gd name="connsiteX7" fmla="*/ 17340263 w 17340263"/>
              <a:gd name="connsiteY7" fmla="*/ 3640667 h 5118100"/>
              <a:gd name="connsiteX8" fmla="*/ 17340263 w 17340263"/>
              <a:gd name="connsiteY8" fmla="*/ 4368800 h 5118100"/>
              <a:gd name="connsiteX9" fmla="*/ 10374710 w 17340263"/>
              <a:gd name="connsiteY9" fmla="*/ 4368800 h 5118100"/>
              <a:gd name="connsiteX10" fmla="*/ 8969235 w 17340263"/>
              <a:gd name="connsiteY10" fmla="*/ 5118100 h 5118100"/>
              <a:gd name="connsiteX11" fmla="*/ 7436644 w 17340263"/>
              <a:gd name="connsiteY11" fmla="*/ 4394200 h 5118100"/>
              <a:gd name="connsiteX12" fmla="*/ 0 w 17340263"/>
              <a:gd name="connsiteY12" fmla="*/ 4368800 h 5118100"/>
              <a:gd name="connsiteX13" fmla="*/ 0 w 17340263"/>
              <a:gd name="connsiteY13" fmla="*/ 3640667 h 5118100"/>
              <a:gd name="connsiteX14" fmla="*/ 0 w 17340263"/>
              <a:gd name="connsiteY14" fmla="*/ 2548467 h 5118100"/>
              <a:gd name="connsiteX15" fmla="*/ 0 w 17340263"/>
              <a:gd name="connsiteY15" fmla="*/ 2548467 h 5118100"/>
              <a:gd name="connsiteX16" fmla="*/ 0 w 17340263"/>
              <a:gd name="connsiteY16" fmla="*/ 0 h 5118100"/>
              <a:gd name="connsiteX0" fmla="*/ 0 w 17340263"/>
              <a:gd name="connsiteY0" fmla="*/ 0 h 5118100"/>
              <a:gd name="connsiteX1" fmla="*/ 2890044 w 17340263"/>
              <a:gd name="connsiteY1" fmla="*/ 0 h 5118100"/>
              <a:gd name="connsiteX2" fmla="*/ 2890044 w 17340263"/>
              <a:gd name="connsiteY2" fmla="*/ 0 h 5118100"/>
              <a:gd name="connsiteX3" fmla="*/ 7225110 w 17340263"/>
              <a:gd name="connsiteY3" fmla="*/ 0 h 5118100"/>
              <a:gd name="connsiteX4" fmla="*/ 17340263 w 17340263"/>
              <a:gd name="connsiteY4" fmla="*/ 0 h 5118100"/>
              <a:gd name="connsiteX5" fmla="*/ 17340263 w 17340263"/>
              <a:gd name="connsiteY5" fmla="*/ 2548467 h 5118100"/>
              <a:gd name="connsiteX6" fmla="*/ 17340263 w 17340263"/>
              <a:gd name="connsiteY6" fmla="*/ 2548467 h 5118100"/>
              <a:gd name="connsiteX7" fmla="*/ 17340263 w 17340263"/>
              <a:gd name="connsiteY7" fmla="*/ 3640667 h 5118100"/>
              <a:gd name="connsiteX8" fmla="*/ 17340263 w 17340263"/>
              <a:gd name="connsiteY8" fmla="*/ 4368800 h 5118100"/>
              <a:gd name="connsiteX9" fmla="*/ 9688910 w 17340263"/>
              <a:gd name="connsiteY9" fmla="*/ 4419600 h 5118100"/>
              <a:gd name="connsiteX10" fmla="*/ 8969235 w 17340263"/>
              <a:gd name="connsiteY10" fmla="*/ 5118100 h 5118100"/>
              <a:gd name="connsiteX11" fmla="*/ 7436644 w 17340263"/>
              <a:gd name="connsiteY11" fmla="*/ 4394200 h 5118100"/>
              <a:gd name="connsiteX12" fmla="*/ 0 w 17340263"/>
              <a:gd name="connsiteY12" fmla="*/ 4368800 h 5118100"/>
              <a:gd name="connsiteX13" fmla="*/ 0 w 17340263"/>
              <a:gd name="connsiteY13" fmla="*/ 3640667 h 5118100"/>
              <a:gd name="connsiteX14" fmla="*/ 0 w 17340263"/>
              <a:gd name="connsiteY14" fmla="*/ 2548467 h 5118100"/>
              <a:gd name="connsiteX15" fmla="*/ 0 w 17340263"/>
              <a:gd name="connsiteY15" fmla="*/ 2548467 h 5118100"/>
              <a:gd name="connsiteX16" fmla="*/ 0 w 17340263"/>
              <a:gd name="connsiteY16" fmla="*/ 0 h 51181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688910 w 17340263"/>
              <a:gd name="connsiteY9" fmla="*/ 4419600 h 5143500"/>
              <a:gd name="connsiteX10" fmla="*/ 8588235 w 17340263"/>
              <a:gd name="connsiteY10" fmla="*/ 5143500 h 5143500"/>
              <a:gd name="connsiteX11" fmla="*/ 7436644 w 17340263"/>
              <a:gd name="connsiteY11" fmla="*/ 43942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688910 w 17340263"/>
              <a:gd name="connsiteY9" fmla="*/ 4419600 h 5143500"/>
              <a:gd name="connsiteX10" fmla="*/ 8588235 w 17340263"/>
              <a:gd name="connsiteY10" fmla="*/ 5143500 h 5143500"/>
              <a:gd name="connsiteX11" fmla="*/ 75382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587310 w 17340263"/>
              <a:gd name="connsiteY9" fmla="*/ 4343400 h 5143500"/>
              <a:gd name="connsiteX10" fmla="*/ 8588235 w 17340263"/>
              <a:gd name="connsiteY10" fmla="*/ 5143500 h 5143500"/>
              <a:gd name="connsiteX11" fmla="*/ 75382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561910 w 17340263"/>
              <a:gd name="connsiteY9" fmla="*/ 4368800 h 5143500"/>
              <a:gd name="connsiteX10" fmla="*/ 8588235 w 17340263"/>
              <a:gd name="connsiteY10" fmla="*/ 5143500 h 5143500"/>
              <a:gd name="connsiteX11" fmla="*/ 75382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43500"/>
              <a:gd name="connsiteX1" fmla="*/ 2890044 w 17340263"/>
              <a:gd name="connsiteY1" fmla="*/ 0 h 5143500"/>
              <a:gd name="connsiteX2" fmla="*/ 2890044 w 17340263"/>
              <a:gd name="connsiteY2" fmla="*/ 0 h 5143500"/>
              <a:gd name="connsiteX3" fmla="*/ 7225110 w 17340263"/>
              <a:gd name="connsiteY3" fmla="*/ 0 h 5143500"/>
              <a:gd name="connsiteX4" fmla="*/ 17340263 w 17340263"/>
              <a:gd name="connsiteY4" fmla="*/ 0 h 5143500"/>
              <a:gd name="connsiteX5" fmla="*/ 17340263 w 17340263"/>
              <a:gd name="connsiteY5" fmla="*/ 2548467 h 5143500"/>
              <a:gd name="connsiteX6" fmla="*/ 17340263 w 17340263"/>
              <a:gd name="connsiteY6" fmla="*/ 2548467 h 5143500"/>
              <a:gd name="connsiteX7" fmla="*/ 17340263 w 17340263"/>
              <a:gd name="connsiteY7" fmla="*/ 3640667 h 5143500"/>
              <a:gd name="connsiteX8" fmla="*/ 17340263 w 17340263"/>
              <a:gd name="connsiteY8" fmla="*/ 4368800 h 5143500"/>
              <a:gd name="connsiteX9" fmla="*/ 9561910 w 17340263"/>
              <a:gd name="connsiteY9" fmla="*/ 4368800 h 5143500"/>
              <a:gd name="connsiteX10" fmla="*/ 8588235 w 17340263"/>
              <a:gd name="connsiteY10" fmla="*/ 5143500 h 5143500"/>
              <a:gd name="connsiteX11" fmla="*/ 7690644 w 17340263"/>
              <a:gd name="connsiteY11" fmla="*/ 4368800 h 5143500"/>
              <a:gd name="connsiteX12" fmla="*/ 0 w 17340263"/>
              <a:gd name="connsiteY12" fmla="*/ 4368800 h 5143500"/>
              <a:gd name="connsiteX13" fmla="*/ 0 w 17340263"/>
              <a:gd name="connsiteY13" fmla="*/ 3640667 h 5143500"/>
              <a:gd name="connsiteX14" fmla="*/ 0 w 17340263"/>
              <a:gd name="connsiteY14" fmla="*/ 2548467 h 5143500"/>
              <a:gd name="connsiteX15" fmla="*/ 0 w 17340263"/>
              <a:gd name="connsiteY15" fmla="*/ 2548467 h 5143500"/>
              <a:gd name="connsiteX16" fmla="*/ 0 w 17340263"/>
              <a:gd name="connsiteY16" fmla="*/ 0 h 5143500"/>
              <a:gd name="connsiteX0" fmla="*/ 0 w 17340263"/>
              <a:gd name="connsiteY0" fmla="*/ 0 h 5168900"/>
              <a:gd name="connsiteX1" fmla="*/ 2890044 w 17340263"/>
              <a:gd name="connsiteY1" fmla="*/ 0 h 5168900"/>
              <a:gd name="connsiteX2" fmla="*/ 2890044 w 17340263"/>
              <a:gd name="connsiteY2" fmla="*/ 0 h 5168900"/>
              <a:gd name="connsiteX3" fmla="*/ 7225110 w 17340263"/>
              <a:gd name="connsiteY3" fmla="*/ 0 h 5168900"/>
              <a:gd name="connsiteX4" fmla="*/ 17340263 w 17340263"/>
              <a:gd name="connsiteY4" fmla="*/ 0 h 5168900"/>
              <a:gd name="connsiteX5" fmla="*/ 17340263 w 17340263"/>
              <a:gd name="connsiteY5" fmla="*/ 2548467 h 5168900"/>
              <a:gd name="connsiteX6" fmla="*/ 17340263 w 17340263"/>
              <a:gd name="connsiteY6" fmla="*/ 2548467 h 5168900"/>
              <a:gd name="connsiteX7" fmla="*/ 17340263 w 17340263"/>
              <a:gd name="connsiteY7" fmla="*/ 3640667 h 5168900"/>
              <a:gd name="connsiteX8" fmla="*/ 17340263 w 17340263"/>
              <a:gd name="connsiteY8" fmla="*/ 4368800 h 5168900"/>
              <a:gd name="connsiteX9" fmla="*/ 9561910 w 17340263"/>
              <a:gd name="connsiteY9" fmla="*/ 4368800 h 5168900"/>
              <a:gd name="connsiteX10" fmla="*/ 8664435 w 17340263"/>
              <a:gd name="connsiteY10" fmla="*/ 5168900 h 5168900"/>
              <a:gd name="connsiteX11" fmla="*/ 7690644 w 17340263"/>
              <a:gd name="connsiteY11" fmla="*/ 4368800 h 5168900"/>
              <a:gd name="connsiteX12" fmla="*/ 0 w 17340263"/>
              <a:gd name="connsiteY12" fmla="*/ 4368800 h 5168900"/>
              <a:gd name="connsiteX13" fmla="*/ 0 w 17340263"/>
              <a:gd name="connsiteY13" fmla="*/ 3640667 h 5168900"/>
              <a:gd name="connsiteX14" fmla="*/ 0 w 17340263"/>
              <a:gd name="connsiteY14" fmla="*/ 2548467 h 5168900"/>
              <a:gd name="connsiteX15" fmla="*/ 0 w 17340263"/>
              <a:gd name="connsiteY15" fmla="*/ 2548467 h 5168900"/>
              <a:gd name="connsiteX16" fmla="*/ 0 w 17340263"/>
              <a:gd name="connsiteY16" fmla="*/ 0 h 5168900"/>
              <a:gd name="connsiteX0" fmla="*/ 0 w 17340263"/>
              <a:gd name="connsiteY0" fmla="*/ 0 h 5092700"/>
              <a:gd name="connsiteX1" fmla="*/ 2890044 w 17340263"/>
              <a:gd name="connsiteY1" fmla="*/ 0 h 5092700"/>
              <a:gd name="connsiteX2" fmla="*/ 2890044 w 17340263"/>
              <a:gd name="connsiteY2" fmla="*/ 0 h 5092700"/>
              <a:gd name="connsiteX3" fmla="*/ 7225110 w 17340263"/>
              <a:gd name="connsiteY3" fmla="*/ 0 h 5092700"/>
              <a:gd name="connsiteX4" fmla="*/ 17340263 w 17340263"/>
              <a:gd name="connsiteY4" fmla="*/ 0 h 5092700"/>
              <a:gd name="connsiteX5" fmla="*/ 17340263 w 17340263"/>
              <a:gd name="connsiteY5" fmla="*/ 2548467 h 5092700"/>
              <a:gd name="connsiteX6" fmla="*/ 17340263 w 17340263"/>
              <a:gd name="connsiteY6" fmla="*/ 2548467 h 5092700"/>
              <a:gd name="connsiteX7" fmla="*/ 17340263 w 17340263"/>
              <a:gd name="connsiteY7" fmla="*/ 3640667 h 5092700"/>
              <a:gd name="connsiteX8" fmla="*/ 17340263 w 17340263"/>
              <a:gd name="connsiteY8" fmla="*/ 4368800 h 5092700"/>
              <a:gd name="connsiteX9" fmla="*/ 9561910 w 17340263"/>
              <a:gd name="connsiteY9" fmla="*/ 4368800 h 5092700"/>
              <a:gd name="connsiteX10" fmla="*/ 8639035 w 17340263"/>
              <a:gd name="connsiteY10" fmla="*/ 5092700 h 5092700"/>
              <a:gd name="connsiteX11" fmla="*/ 7690644 w 17340263"/>
              <a:gd name="connsiteY11" fmla="*/ 4368800 h 5092700"/>
              <a:gd name="connsiteX12" fmla="*/ 0 w 17340263"/>
              <a:gd name="connsiteY12" fmla="*/ 4368800 h 5092700"/>
              <a:gd name="connsiteX13" fmla="*/ 0 w 17340263"/>
              <a:gd name="connsiteY13" fmla="*/ 3640667 h 5092700"/>
              <a:gd name="connsiteX14" fmla="*/ 0 w 17340263"/>
              <a:gd name="connsiteY14" fmla="*/ 2548467 h 5092700"/>
              <a:gd name="connsiteX15" fmla="*/ 0 w 17340263"/>
              <a:gd name="connsiteY15" fmla="*/ 2548467 h 5092700"/>
              <a:gd name="connsiteX16" fmla="*/ 0 w 17340263"/>
              <a:gd name="connsiteY16" fmla="*/ 0 h 509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340263" h="5092700">
                <a:moveTo>
                  <a:pt x="0" y="0"/>
                </a:moveTo>
                <a:lnTo>
                  <a:pt x="2890044" y="0"/>
                </a:lnTo>
                <a:lnTo>
                  <a:pt x="2890044" y="0"/>
                </a:lnTo>
                <a:lnTo>
                  <a:pt x="7225110" y="0"/>
                </a:lnTo>
                <a:lnTo>
                  <a:pt x="17340263" y="0"/>
                </a:lnTo>
                <a:lnTo>
                  <a:pt x="17340263" y="2548467"/>
                </a:lnTo>
                <a:lnTo>
                  <a:pt x="17340263" y="2548467"/>
                </a:lnTo>
                <a:lnTo>
                  <a:pt x="17340263" y="3640667"/>
                </a:lnTo>
                <a:lnTo>
                  <a:pt x="17340263" y="4368800"/>
                </a:lnTo>
                <a:lnTo>
                  <a:pt x="9561910" y="4368800"/>
                </a:lnTo>
                <a:lnTo>
                  <a:pt x="8639035" y="5092700"/>
                </a:lnTo>
                <a:lnTo>
                  <a:pt x="7690644" y="4368800"/>
                </a:lnTo>
                <a:lnTo>
                  <a:pt x="0" y="4368800"/>
                </a:lnTo>
                <a:lnTo>
                  <a:pt x="0" y="3640667"/>
                </a:lnTo>
                <a:lnTo>
                  <a:pt x="0" y="2548467"/>
                </a:lnTo>
                <a:lnTo>
                  <a:pt x="0" y="2548467"/>
                </a:lnTo>
                <a:lnTo>
                  <a:pt x="0" y="0"/>
                </a:lnTo>
                <a:close/>
              </a:path>
            </a:pathLst>
          </a:custGeom>
          <a:gradFill>
            <a:gsLst>
              <a:gs pos="49000">
                <a:srgbClr val="009CDF"/>
              </a:gs>
              <a:gs pos="91000">
                <a:srgbClr val="009CDF">
                  <a:alpha val="78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3600"/>
          </a:p>
        </p:txBody>
      </p:sp>
      <p:sp>
        <p:nvSpPr>
          <p:cNvPr id="3" name="Subtitle 2">
            <a:extLst>
              <a:ext uri="{FF2B5EF4-FFF2-40B4-BE49-F238E27FC236}">
                <a16:creationId xmlns:a16="http://schemas.microsoft.com/office/drawing/2014/main" id="{E8729BF2-22D2-7D49-BA99-943164873BB5}"/>
              </a:ext>
            </a:extLst>
          </p:cNvPr>
          <p:cNvSpPr>
            <a:spLocks noGrp="1"/>
          </p:cNvSpPr>
          <p:nvPr>
            <p:ph type="subTitle" idx="1"/>
          </p:nvPr>
        </p:nvSpPr>
        <p:spPr>
          <a:xfrm>
            <a:off x="2166938" y="5122863"/>
            <a:ext cx="13006387" cy="23542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GB"/>
              <a:t>Click to edit Master subtitle style</a:t>
            </a:r>
            <a:endParaRPr lang="en-AT"/>
          </a:p>
        </p:txBody>
      </p:sp>
      <p:sp>
        <p:nvSpPr>
          <p:cNvPr id="9" name="Title Placeholder 8">
            <a:extLst>
              <a:ext uri="{FF2B5EF4-FFF2-40B4-BE49-F238E27FC236}">
                <a16:creationId xmlns:a16="http://schemas.microsoft.com/office/drawing/2014/main" id="{DD248409-FC08-F34C-A1B0-59413DD0B20E}"/>
              </a:ext>
            </a:extLst>
          </p:cNvPr>
          <p:cNvSpPr>
            <a:spLocks noGrp="1"/>
          </p:cNvSpPr>
          <p:nvPr>
            <p:ph type="title"/>
          </p:nvPr>
        </p:nvSpPr>
        <p:spPr>
          <a:xfrm>
            <a:off x="1192213" y="1612895"/>
            <a:ext cx="14955837" cy="1151565"/>
          </a:xfrm>
          <a:prstGeom prst="rect">
            <a:avLst/>
          </a:prstGeom>
        </p:spPr>
        <p:txBody>
          <a:bodyPr vert="horz" lIns="91440" tIns="45720" rIns="91440" bIns="45720" rtlCol="0" anchor="t">
            <a:noAutofit/>
          </a:bodyPr>
          <a:lstStyle>
            <a:lvl1pPr algn="ctr">
              <a:defRPr b="1">
                <a:solidFill>
                  <a:schemeClr val="bg1"/>
                </a:solidFill>
                <a:latin typeface="+mn-lt"/>
              </a:defRPr>
            </a:lvl1pPr>
          </a:lstStyle>
          <a:p>
            <a:r>
              <a:rPr lang="en-GB" dirty="0"/>
              <a:t>First line title</a:t>
            </a:r>
            <a:br>
              <a:rPr lang="en-GB" dirty="0"/>
            </a:br>
            <a:r>
              <a:rPr lang="en-GB" dirty="0"/>
              <a:t>Second line title</a:t>
            </a:r>
            <a:endParaRPr lang="en-AT" dirty="0"/>
          </a:p>
        </p:txBody>
      </p:sp>
      <p:pic>
        <p:nvPicPr>
          <p:cNvPr id="10" name="Picture 9" descr="A picture containing strainer&#10;&#10;Description automatically generated">
            <a:extLst>
              <a:ext uri="{FF2B5EF4-FFF2-40B4-BE49-F238E27FC236}">
                <a16:creationId xmlns:a16="http://schemas.microsoft.com/office/drawing/2014/main" id="{FAFA0C49-E7DF-9B44-837E-5D7D0D3A0BB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882776" y="0"/>
            <a:ext cx="7442189" cy="5907876"/>
          </a:xfrm>
          <a:prstGeom prst="rect">
            <a:avLst/>
          </a:prstGeom>
        </p:spPr>
      </p:pic>
    </p:spTree>
    <p:extLst>
      <p:ext uri="{BB962C8B-B14F-4D97-AF65-F5344CB8AC3E}">
        <p14:creationId xmlns:p14="http://schemas.microsoft.com/office/powerpoint/2010/main" val="236974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20" name="Picture 1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cxnSp>
        <p:nvCxnSpPr>
          <p:cNvPr id="22" name="Straight Connector 21"/>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4"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25"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chemeClr val="bg1"/>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sp>
        <p:nvSpPr>
          <p:cNvPr id="10" name="Shape 31"/>
          <p:cNvSpPr txBox="1">
            <a:spLocks/>
          </p:cNvSpPr>
          <p:nvPr userDrawn="1"/>
        </p:nvSpPr>
        <p:spPr>
          <a:xfrm>
            <a:off x="4092991" y="9085126"/>
            <a:ext cx="2366532"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sz="1400" b="0" i="0" dirty="0">
                <a:solidFill>
                  <a:schemeClr val="bg1"/>
                </a:solidFill>
                <a:effectLst/>
                <a:latin typeface="Effra Light" charset="0"/>
                <a:ea typeface="Effra Light" charset="0"/>
                <a:cs typeface="Effra Light" charset="0"/>
              </a:rPr>
              <a:t>WINS Update</a:t>
            </a:r>
          </a:p>
        </p:txBody>
      </p:sp>
    </p:spTree>
    <p:extLst>
      <p:ext uri="{BB962C8B-B14F-4D97-AF65-F5344CB8AC3E}">
        <p14:creationId xmlns:p14="http://schemas.microsoft.com/office/powerpoint/2010/main" val="256612371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20" name="Picture 1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cxnSp>
        <p:nvCxnSpPr>
          <p:cNvPr id="22" name="Straight Connector 21"/>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9" name="Shape 31"/>
          <p:cNvSpPr txBox="1">
            <a:spLocks/>
          </p:cNvSpPr>
          <p:nvPr userDrawn="1"/>
        </p:nvSpPr>
        <p:spPr>
          <a:xfrm>
            <a:off x="4092991" y="9085126"/>
            <a:ext cx="2366532" cy="264688"/>
          </a:xfrm>
          <a:prstGeom prst="rect">
            <a:avLst/>
          </a:prstGeom>
        </p:spPr>
        <p:txBody>
          <a:bodyPr wrap="none">
            <a:noAutofit/>
          </a:bodyPr>
          <a:lstStyle>
            <a:lvl1pPr marL="0" marR="0" indent="0" algn="l" defTabSz="584200" rtl="0" latinLnBrk="0">
              <a:lnSpc>
                <a:spcPct val="80000"/>
              </a:lnSpc>
              <a:spcBef>
                <a:spcPts val="0"/>
              </a:spcBef>
              <a:spcAft>
                <a:spcPts val="0"/>
              </a:spcAft>
              <a:buClrTx/>
              <a:buSzTx/>
              <a:buFontTx/>
              <a:buNone/>
              <a:tabLst/>
              <a:defRPr sz="1400" b="0" i="0" u="none" strike="noStrike" cap="none" spc="0" baseline="0">
                <a:ln>
                  <a:noFill/>
                </a:ln>
                <a:solidFill>
                  <a:schemeClr val="bg1">
                    <a:lumMod val="65000"/>
                  </a:schemeClr>
                </a:solidFill>
                <a:uFillTx/>
                <a:latin typeface="Effra"/>
                <a:ea typeface="Effra"/>
                <a:cs typeface="Effra"/>
                <a:sym typeface="Effra"/>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a:lstStyle>
          <a:p>
            <a:pPr hangingPunct="1"/>
            <a:r>
              <a:rPr lang="en-US" sz="1400" b="0" i="0" dirty="0">
                <a:solidFill>
                  <a:schemeClr val="bg1"/>
                </a:solidFill>
                <a:effectLst/>
                <a:latin typeface="Effra Light" charset="0"/>
                <a:ea typeface="Effra Light" charset="0"/>
                <a:cs typeface="Effra Light" charset="0"/>
              </a:rPr>
              <a:t>WINS Update</a:t>
            </a:r>
          </a:p>
        </p:txBody>
      </p:sp>
    </p:spTree>
    <p:extLst>
      <p:ext uri="{BB962C8B-B14F-4D97-AF65-F5344CB8AC3E}">
        <p14:creationId xmlns:p14="http://schemas.microsoft.com/office/powerpoint/2010/main" val="49720300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LIGHT_SLID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9059" y="431682"/>
            <a:ext cx="14561969" cy="705129"/>
          </a:xfrm>
          <a:prstGeom prst="rect">
            <a:avLst/>
          </a:prstGeom>
        </p:spPr>
        <p:txBody>
          <a:bodyPr wrap="square" anchor="t" anchorCtr="0">
            <a:spAutoFit/>
          </a:bodyPr>
          <a:lstStyle>
            <a:lvl1pPr>
              <a:defRPr sz="3982" cap="none">
                <a:solidFill>
                  <a:schemeClr val="bg1"/>
                </a:solidFill>
              </a:defRPr>
            </a:lvl1pPr>
          </a:lstStyle>
          <a:p>
            <a:r>
              <a:rPr lang="de-AT" dirty="0"/>
              <a:t>Click </a:t>
            </a:r>
            <a:r>
              <a:rPr lang="de-AT" dirty="0" err="1"/>
              <a:t>to</a:t>
            </a:r>
            <a:r>
              <a:rPr lang="de-AT" dirty="0"/>
              <a:t> </a:t>
            </a:r>
            <a:r>
              <a:rPr lang="de-AT" dirty="0" err="1"/>
              <a:t>edit</a:t>
            </a:r>
            <a:r>
              <a:rPr lang="de-AT" dirty="0"/>
              <a:t> Master title style</a:t>
            </a:r>
            <a:endParaRPr lang="en-US" dirty="0"/>
          </a:p>
        </p:txBody>
      </p:sp>
      <p:sp>
        <p:nvSpPr>
          <p:cNvPr id="5" name="Footer Placeholder 4"/>
          <p:cNvSpPr>
            <a:spLocks noGrp="1"/>
          </p:cNvSpPr>
          <p:nvPr>
            <p:ph type="ftr" sz="quarter" idx="11"/>
          </p:nvPr>
        </p:nvSpPr>
        <p:spPr>
          <a:xfrm>
            <a:off x="2713609" y="9040144"/>
            <a:ext cx="5491084" cy="519289"/>
          </a:xfrm>
          <a:prstGeom prst="rect">
            <a:avLst/>
          </a:prstGeom>
        </p:spPr>
        <p:txBody>
          <a:bodyPr/>
          <a:lstStyle/>
          <a:p>
            <a:endParaRPr lang="en-US" dirty="0"/>
          </a:p>
        </p:txBody>
      </p:sp>
      <p:sp>
        <p:nvSpPr>
          <p:cNvPr id="9" name="Text Placeholder 2"/>
          <p:cNvSpPr>
            <a:spLocks noGrp="1"/>
          </p:cNvSpPr>
          <p:nvPr>
            <p:ph type="body" idx="1"/>
          </p:nvPr>
        </p:nvSpPr>
        <p:spPr>
          <a:xfrm>
            <a:off x="2614097" y="2765466"/>
            <a:ext cx="11914908" cy="5549447"/>
          </a:xfrm>
          <a:prstGeom prst="rect">
            <a:avLst/>
          </a:prstGeom>
        </p:spPr>
        <p:txBody>
          <a:bodyPr anchor="t" anchorCtr="0">
            <a:noAutofit/>
          </a:bodyPr>
          <a:lstStyle>
            <a:lvl1pPr marL="0" indent="0">
              <a:spcBef>
                <a:spcPts val="0"/>
              </a:spcBef>
              <a:buNone/>
              <a:defRPr sz="3982"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de-AT" dirty="0"/>
              <a:t>Click </a:t>
            </a:r>
            <a:r>
              <a:rPr lang="de-AT" dirty="0" err="1"/>
              <a:t>to</a:t>
            </a:r>
            <a:r>
              <a:rPr lang="de-AT" dirty="0"/>
              <a:t> </a:t>
            </a:r>
            <a:r>
              <a:rPr lang="de-AT" dirty="0" err="1"/>
              <a:t>edit</a:t>
            </a:r>
            <a:r>
              <a:rPr lang="de-AT" dirty="0"/>
              <a:t> Master </a:t>
            </a:r>
            <a:r>
              <a:rPr lang="de-AT" dirty="0" err="1"/>
              <a:t>text</a:t>
            </a:r>
            <a:r>
              <a:rPr lang="de-AT" dirty="0"/>
              <a:t> </a:t>
            </a:r>
            <a:r>
              <a:rPr lang="de-AT" dirty="0" err="1"/>
              <a:t>styles</a:t>
            </a:r>
            <a:endParaRPr lang="de-AT" dirty="0"/>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81078" y="8654622"/>
            <a:ext cx="861521" cy="771038"/>
          </a:xfrm>
          <a:prstGeom prst="rect">
            <a:avLst/>
          </a:prstGeom>
        </p:spPr>
      </p:pic>
    </p:spTree>
    <p:extLst>
      <p:ext uri="{BB962C8B-B14F-4D97-AF65-F5344CB8AC3E}">
        <p14:creationId xmlns:p14="http://schemas.microsoft.com/office/powerpoint/2010/main" val="4159214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LIGHT_NOTEXT">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99059" y="431682"/>
            <a:ext cx="14561969" cy="705129"/>
          </a:xfrm>
          <a:prstGeom prst="rect">
            <a:avLst/>
          </a:prstGeom>
        </p:spPr>
        <p:txBody>
          <a:bodyPr wrap="square" anchor="t" anchorCtr="0">
            <a:spAutoFit/>
          </a:bodyPr>
          <a:lstStyle>
            <a:lvl1pPr>
              <a:defRPr sz="3982" cap="none">
                <a:solidFill>
                  <a:schemeClr val="bg1"/>
                </a:solidFill>
              </a:defRPr>
            </a:lvl1pPr>
          </a:lstStyle>
          <a:p>
            <a:r>
              <a:rPr lang="de-AT" dirty="0"/>
              <a:t>Click </a:t>
            </a:r>
            <a:r>
              <a:rPr lang="de-AT" dirty="0" err="1"/>
              <a:t>to</a:t>
            </a:r>
            <a:r>
              <a:rPr lang="de-AT" dirty="0"/>
              <a:t> </a:t>
            </a:r>
            <a:r>
              <a:rPr lang="de-AT" dirty="0" err="1"/>
              <a:t>edit</a:t>
            </a:r>
            <a:r>
              <a:rPr lang="de-AT" dirty="0"/>
              <a:t> Master title style</a:t>
            </a:r>
            <a:endParaRPr lang="en-US" dirty="0"/>
          </a:p>
        </p:txBody>
      </p:sp>
      <p:sp>
        <p:nvSpPr>
          <p:cNvPr id="5" name="Footer Placeholder 4"/>
          <p:cNvSpPr>
            <a:spLocks noGrp="1"/>
          </p:cNvSpPr>
          <p:nvPr>
            <p:ph type="ftr" sz="quarter" idx="11"/>
          </p:nvPr>
        </p:nvSpPr>
        <p:spPr>
          <a:xfrm>
            <a:off x="2713609" y="9040144"/>
            <a:ext cx="5491084" cy="519289"/>
          </a:xfrm>
          <a:prstGeom prst="rect">
            <a:avLst/>
          </a:prstGeom>
        </p:spPr>
        <p:txBody>
          <a:bodyPr/>
          <a:lstStyle/>
          <a:p>
            <a:endParaRPr lang="en-US"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81078" y="8654622"/>
            <a:ext cx="861521" cy="771038"/>
          </a:xfrm>
          <a:prstGeom prst="rect">
            <a:avLst/>
          </a:prstGeom>
        </p:spPr>
      </p:pic>
    </p:spTree>
    <p:extLst>
      <p:ext uri="{BB962C8B-B14F-4D97-AF65-F5344CB8AC3E}">
        <p14:creationId xmlns:p14="http://schemas.microsoft.com/office/powerpoint/2010/main" val="3772347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P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22600496" cy="12712393"/>
          </a:xfrm>
          <a:prstGeom prst="rect">
            <a:avLst/>
          </a:prstGeom>
        </p:spPr>
      </p:pic>
      <p:sp>
        <p:nvSpPr>
          <p:cNvPr id="17" name="Shape 17"/>
          <p:cNvSpPr>
            <a:spLocks noGrp="1"/>
          </p:cNvSpPr>
          <p:nvPr>
            <p:ph type="body" sz="quarter" idx="14" hasCustomPrompt="1"/>
          </p:nvPr>
        </p:nvSpPr>
        <p:spPr>
          <a:xfrm>
            <a:off x="1091128" y="5895618"/>
            <a:ext cx="2403607" cy="294183"/>
          </a:xfrm>
          <a:prstGeom prst="rect">
            <a:avLst/>
          </a:prstGeom>
        </p:spPr>
        <p:txBody>
          <a:bodyPr wrap="none" anchor="t">
            <a:spAutoFit/>
          </a:bodyPr>
          <a:lstStyle>
            <a:lvl1pPr marL="0" indent="0">
              <a:lnSpc>
                <a:spcPct val="80000"/>
              </a:lnSpc>
              <a:spcBef>
                <a:spcPts val="0"/>
              </a:spcBef>
              <a:buSzTx/>
              <a:buNone/>
              <a:defRPr sz="1600" b="1" spc="137" baseline="0">
                <a:solidFill>
                  <a:schemeClr val="bg1">
                    <a:lumMod val="85000"/>
                  </a:schemeClr>
                </a:solidFill>
                <a:latin typeface="Effra"/>
                <a:ea typeface="Effra"/>
                <a:cs typeface="Effra"/>
                <a:sym typeface="Effra"/>
              </a:defRPr>
            </a:lvl1pPr>
          </a:lstStyle>
          <a:p>
            <a:r>
              <a:rPr lang="en-GB" dirty="0"/>
              <a:t>SUBTITLE TO GO HERE</a:t>
            </a:r>
            <a:endParaRPr dirty="0"/>
          </a:p>
        </p:txBody>
      </p:sp>
      <p:pic>
        <p:nvPicPr>
          <p:cNvPr id="18" name="pasted-image.pdf"/>
          <p:cNvPicPr>
            <a:picLocks noChangeAspect="1"/>
          </p:cNvPicPr>
          <p:nvPr/>
        </p:nvPicPr>
        <p:blipFill>
          <a:blip r:embed="rId3" cstate="print"/>
          <a:stretch>
            <a:fillRect/>
          </a:stretch>
        </p:blipFill>
        <p:spPr>
          <a:xfrm>
            <a:off x="1154881" y="1795578"/>
            <a:ext cx="4036710" cy="1898371"/>
          </a:xfrm>
          <a:prstGeom prst="rect">
            <a:avLst/>
          </a:prstGeom>
          <a:ln w="12700">
            <a:miter lim="400000"/>
          </a:ln>
        </p:spPr>
      </p:pic>
      <p:sp>
        <p:nvSpPr>
          <p:cNvPr id="25" name="Title 1"/>
          <p:cNvSpPr>
            <a:spLocks noGrp="1"/>
          </p:cNvSpPr>
          <p:nvPr>
            <p:ph type="ctrTitle" hasCustomPrompt="1"/>
          </p:nvPr>
        </p:nvSpPr>
        <p:spPr>
          <a:xfrm>
            <a:off x="1091127" y="3471006"/>
            <a:ext cx="9688716" cy="1869018"/>
          </a:xfrm>
          <a:prstGeom prst="rect">
            <a:avLst/>
          </a:prstGeom>
        </p:spPr>
        <p:txBody>
          <a:bodyPr anchor="t" anchorCtr="0">
            <a:noAutofit/>
          </a:bodyPr>
          <a:lstStyle>
            <a:lvl1pPr marL="0" marR="0" indent="0" algn="l" defTabSz="584170" rtl="0" eaLnBrk="1" fontAlgn="auto" latinLnBrk="0" hangingPunct="1">
              <a:lnSpc>
                <a:spcPct val="90000"/>
              </a:lnSpc>
              <a:spcBef>
                <a:spcPts val="0"/>
              </a:spcBef>
              <a:spcAft>
                <a:spcPts val="0"/>
              </a:spcAft>
              <a:buClrTx/>
              <a:buSzTx/>
              <a:buFontTx/>
              <a:buNone/>
              <a:tabLst/>
              <a:defRPr lang="en-US" sz="3800" b="1" i="0" smtClean="0">
                <a:solidFill>
                  <a:schemeClr val="bg1"/>
                </a:solidFill>
                <a:effectLst/>
                <a:latin typeface="Noticia Text" charset="0"/>
                <a:ea typeface="Noticia Text" charset="0"/>
                <a:cs typeface="Noticia Text" charset="0"/>
              </a:defRPr>
            </a:lvl1pPr>
          </a:lstStyle>
          <a:p>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Aenean</a:t>
            </a:r>
            <a:r>
              <a:rPr lang="en-GB" dirty="0"/>
              <a:t> </a:t>
            </a:r>
            <a:r>
              <a:rPr lang="en-GB" dirty="0" err="1"/>
              <a:t>tristique</a:t>
            </a:r>
            <a:r>
              <a:rPr lang="en-GB" dirty="0"/>
              <a:t> convallis ligula </a:t>
            </a:r>
            <a:r>
              <a:rPr lang="en-GB" dirty="0" err="1"/>
              <a:t>quis</a:t>
            </a:r>
            <a:r>
              <a:rPr lang="en-GB" dirty="0"/>
              <a:t> </a:t>
            </a:r>
            <a:r>
              <a:rPr lang="en-GB" dirty="0" err="1"/>
              <a:t>molestie</a:t>
            </a:r>
            <a:r>
              <a:rPr lang="en-GB" dirty="0"/>
              <a:t>.</a:t>
            </a:r>
            <a:endParaRPr lang="en-US" dirty="0"/>
          </a:p>
        </p:txBody>
      </p:sp>
    </p:spTree>
    <p:extLst>
      <p:ext uri="{BB962C8B-B14F-4D97-AF65-F5344CB8AC3E}">
        <p14:creationId xmlns:p14="http://schemas.microsoft.com/office/powerpoint/2010/main" val="3670287887"/>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Shape 41">
            <a:extLst>
              <a:ext uri="{FF2B5EF4-FFF2-40B4-BE49-F238E27FC236}">
                <a16:creationId xmlns:a16="http://schemas.microsoft.com/office/drawing/2014/main" id="{A36A1314-92E7-6D43-857E-B681D8EA1BB4}"/>
              </a:ext>
            </a:extLst>
          </p:cNvPr>
          <p:cNvSpPr>
            <a:spLocks noGrp="1"/>
          </p:cNvSpPr>
          <p:nvPr>
            <p:ph type="body" sz="quarter" idx="13" hasCustomPrompt="1"/>
          </p:nvPr>
        </p:nvSpPr>
        <p:spPr>
          <a:xfrm>
            <a:off x="718581" y="2964594"/>
            <a:ext cx="4780476" cy="319446"/>
          </a:xfrm>
          <a:prstGeom prst="rect">
            <a:avLst/>
          </a:prstGeom>
        </p:spPr>
        <p:txBody>
          <a:bodyPr wrap="none" anchor="t">
            <a:spAutoFit/>
          </a:bodyPr>
          <a:lstStyle>
            <a:lvl1pPr marL="0" indent="0">
              <a:lnSpc>
                <a:spcPct val="80000"/>
              </a:lnSpc>
              <a:spcBef>
                <a:spcPts val="0"/>
              </a:spcBef>
              <a:buSzTx/>
              <a:buNone/>
              <a:defRPr sz="1800" b="0" i="0" spc="300">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dirty="0"/>
              <a:t>CLICK TO EDIT MASTER TEXT STYLES</a:t>
            </a:r>
          </a:p>
        </p:txBody>
      </p:sp>
      <p:sp>
        <p:nvSpPr>
          <p:cNvPr id="9" name="Shape 45">
            <a:extLst>
              <a:ext uri="{FF2B5EF4-FFF2-40B4-BE49-F238E27FC236}">
                <a16:creationId xmlns:a16="http://schemas.microsoft.com/office/drawing/2014/main" id="{B869F337-C120-914C-8A99-36352C2AED31}"/>
              </a:ext>
            </a:extLst>
          </p:cNvPr>
          <p:cNvSpPr>
            <a:spLocks noGrp="1"/>
          </p:cNvSpPr>
          <p:nvPr>
            <p:ph type="body" sz="half" idx="16"/>
          </p:nvPr>
        </p:nvSpPr>
        <p:spPr>
          <a:xfrm>
            <a:off x="702752" y="3876012"/>
            <a:ext cx="12540967" cy="471476"/>
          </a:xfrm>
          <a:prstGeom prst="rect">
            <a:avLst/>
          </a:prstGeom>
        </p:spPr>
        <p:txBody>
          <a:bodyPr anchor="t">
            <a:spAutoFit/>
          </a:bodyPr>
          <a:lstStyle>
            <a:lvl1pPr marL="0" indent="0">
              <a:lnSpc>
                <a:spcPct val="120000"/>
              </a:lnSpc>
              <a:spcBef>
                <a:spcPts val="0"/>
              </a:spcBef>
              <a:buSzTx/>
              <a:buNone/>
              <a:defRPr sz="2200" b="0" i="0" baseline="0">
                <a:latin typeface="Calibri" panose="020F0502020204030204" pitchFamily="34" charset="0"/>
                <a:cs typeface="Calibri" panose="020F0502020204030204" pitchFamily="34" charset="0"/>
              </a:defRPr>
            </a:lvl1pPr>
          </a:lstStyle>
          <a:p>
            <a:endParaRPr lang="en-US" dirty="0"/>
          </a:p>
        </p:txBody>
      </p:sp>
      <p:sp>
        <p:nvSpPr>
          <p:cNvPr id="10" name="Title 2">
            <a:extLst>
              <a:ext uri="{FF2B5EF4-FFF2-40B4-BE49-F238E27FC236}">
                <a16:creationId xmlns:a16="http://schemas.microsoft.com/office/drawing/2014/main" id="{48C6871B-344A-CE43-9438-BF665E8B784B}"/>
              </a:ext>
            </a:extLst>
          </p:cNvPr>
          <p:cNvSpPr>
            <a:spLocks noGrp="1"/>
          </p:cNvSpPr>
          <p:nvPr>
            <p:ph type="title" hasCustomPrompt="1"/>
          </p:nvPr>
        </p:nvSpPr>
        <p:spPr>
          <a:xfrm>
            <a:off x="634605" y="1612893"/>
            <a:ext cx="14955837" cy="1151565"/>
          </a:xfrm>
        </p:spPr>
        <p:txBody>
          <a:body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291225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378C8A-33CB-42FC-AEA2-88DC58771523}"/>
              </a:ext>
            </a:extLst>
          </p:cNvPr>
          <p:cNvSpPr/>
          <p:nvPr userDrawn="1"/>
        </p:nvSpPr>
        <p:spPr>
          <a:xfrm>
            <a:off x="9102780" y="1351128"/>
            <a:ext cx="8237483" cy="8402472"/>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5D804EA6-D780-D541-B7A1-F9D485A7C850}"/>
              </a:ext>
            </a:extLst>
          </p:cNvPr>
          <p:cNvSpPr>
            <a:spLocks noGrp="1"/>
          </p:cNvSpPr>
          <p:nvPr>
            <p:ph type="title"/>
          </p:nvPr>
        </p:nvSpPr>
        <p:spPr>
          <a:xfrm>
            <a:off x="634606" y="1774257"/>
            <a:ext cx="8035526" cy="1151565"/>
          </a:xfrm>
        </p:spPr>
        <p:txBody>
          <a:bodyPr/>
          <a:lstStyle/>
          <a:p>
            <a:r>
              <a:rPr lang="en-GB" dirty="0"/>
              <a:t>Click to edit Master title style</a:t>
            </a:r>
            <a:endParaRPr lang="en-AT" dirty="0"/>
          </a:p>
        </p:txBody>
      </p:sp>
      <p:sp>
        <p:nvSpPr>
          <p:cNvPr id="5" name="bk object 16">
            <a:extLst>
              <a:ext uri="{FF2B5EF4-FFF2-40B4-BE49-F238E27FC236}">
                <a16:creationId xmlns:a16="http://schemas.microsoft.com/office/drawing/2014/main" id="{CAE5297C-3C4E-45B8-82EE-B52F07F7EDB1}"/>
              </a:ext>
            </a:extLst>
          </p:cNvPr>
          <p:cNvSpPr/>
          <p:nvPr userDrawn="1"/>
        </p:nvSpPr>
        <p:spPr>
          <a:xfrm>
            <a:off x="-1" y="0"/>
            <a:ext cx="17340263" cy="214943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5120" dirty="0"/>
          </a:p>
        </p:txBody>
      </p:sp>
      <p:sp>
        <p:nvSpPr>
          <p:cNvPr id="8" name="bk object 24">
            <a:extLst>
              <a:ext uri="{FF2B5EF4-FFF2-40B4-BE49-F238E27FC236}">
                <a16:creationId xmlns:a16="http://schemas.microsoft.com/office/drawing/2014/main" id="{8F65BD56-AC69-441A-887D-7F413D171294}"/>
              </a:ext>
            </a:extLst>
          </p:cNvPr>
          <p:cNvSpPr/>
          <p:nvPr userDrawn="1"/>
        </p:nvSpPr>
        <p:spPr>
          <a:xfrm>
            <a:off x="634605"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5120" dirty="0"/>
          </a:p>
        </p:txBody>
      </p:sp>
    </p:spTree>
    <p:extLst>
      <p:ext uri="{BB962C8B-B14F-4D97-AF65-F5344CB8AC3E}">
        <p14:creationId xmlns:p14="http://schemas.microsoft.com/office/powerpoint/2010/main" val="79350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4EA6-D780-D541-B7A1-F9D485A7C850}"/>
              </a:ext>
            </a:extLst>
          </p:cNvPr>
          <p:cNvSpPr>
            <a:spLocks noGrp="1"/>
          </p:cNvSpPr>
          <p:nvPr>
            <p:ph type="title"/>
          </p:nvPr>
        </p:nvSpPr>
        <p:spPr/>
        <p:txBody>
          <a:bodyPr/>
          <a:lstStyle/>
          <a:p>
            <a:r>
              <a:rPr lang="en-GB" dirty="0"/>
              <a:t>Click to edit Master title style</a:t>
            </a:r>
            <a:endParaRPr lang="en-AT" dirty="0"/>
          </a:p>
        </p:txBody>
      </p:sp>
    </p:spTree>
    <p:extLst>
      <p:ext uri="{BB962C8B-B14F-4D97-AF65-F5344CB8AC3E}">
        <p14:creationId xmlns:p14="http://schemas.microsoft.com/office/powerpoint/2010/main" val="1182539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378C8A-33CB-42FC-AEA2-88DC58771523}"/>
              </a:ext>
            </a:extLst>
          </p:cNvPr>
          <p:cNvSpPr/>
          <p:nvPr userDrawn="1"/>
        </p:nvSpPr>
        <p:spPr>
          <a:xfrm>
            <a:off x="9102781" y="1351128"/>
            <a:ext cx="8237484" cy="8402472"/>
          </a:xfrm>
          <a:prstGeom prst="rect">
            <a:avLst/>
          </a:prstGeom>
          <a:solidFill>
            <a:srgbClr val="F6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p>
        </p:txBody>
      </p:sp>
      <p:sp>
        <p:nvSpPr>
          <p:cNvPr id="2" name="Title 1">
            <a:extLst>
              <a:ext uri="{FF2B5EF4-FFF2-40B4-BE49-F238E27FC236}">
                <a16:creationId xmlns:a16="http://schemas.microsoft.com/office/drawing/2014/main" id="{5D804EA6-D780-D541-B7A1-F9D485A7C850}"/>
              </a:ext>
            </a:extLst>
          </p:cNvPr>
          <p:cNvSpPr>
            <a:spLocks noGrp="1"/>
          </p:cNvSpPr>
          <p:nvPr>
            <p:ph type="title"/>
          </p:nvPr>
        </p:nvSpPr>
        <p:spPr>
          <a:xfrm>
            <a:off x="634606" y="1774259"/>
            <a:ext cx="8035525" cy="1151565"/>
          </a:xfrm>
        </p:spPr>
        <p:txBody>
          <a:bodyPr/>
          <a:lstStyle/>
          <a:p>
            <a:r>
              <a:rPr lang="en-GB" dirty="0"/>
              <a:t>Click to edit Master title style</a:t>
            </a:r>
            <a:endParaRPr lang="en-AT" dirty="0"/>
          </a:p>
        </p:txBody>
      </p:sp>
      <p:sp>
        <p:nvSpPr>
          <p:cNvPr id="5" name="bk object 16">
            <a:extLst>
              <a:ext uri="{FF2B5EF4-FFF2-40B4-BE49-F238E27FC236}">
                <a16:creationId xmlns:a16="http://schemas.microsoft.com/office/drawing/2014/main" id="{CAE5297C-3C4E-45B8-82EE-B52F07F7EDB1}"/>
              </a:ext>
            </a:extLst>
          </p:cNvPr>
          <p:cNvSpPr/>
          <p:nvPr userDrawn="1"/>
        </p:nvSpPr>
        <p:spPr>
          <a:xfrm>
            <a:off x="0" y="0"/>
            <a:ext cx="17340263" cy="2149434"/>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840" dirty="0"/>
          </a:p>
        </p:txBody>
      </p:sp>
      <p:sp>
        <p:nvSpPr>
          <p:cNvPr id="8" name="bk object 24">
            <a:extLst>
              <a:ext uri="{FF2B5EF4-FFF2-40B4-BE49-F238E27FC236}">
                <a16:creationId xmlns:a16="http://schemas.microsoft.com/office/drawing/2014/main" id="{8F65BD56-AC69-441A-887D-7F413D171294}"/>
              </a:ext>
            </a:extLst>
          </p:cNvPr>
          <p:cNvSpPr/>
          <p:nvPr userDrawn="1"/>
        </p:nvSpPr>
        <p:spPr>
          <a:xfrm>
            <a:off x="634606"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3840" dirty="0"/>
          </a:p>
        </p:txBody>
      </p:sp>
    </p:spTree>
    <p:extLst>
      <p:ext uri="{BB962C8B-B14F-4D97-AF65-F5344CB8AC3E}">
        <p14:creationId xmlns:p14="http://schemas.microsoft.com/office/powerpoint/2010/main" val="113792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Shape 41">
            <a:extLst>
              <a:ext uri="{FF2B5EF4-FFF2-40B4-BE49-F238E27FC236}">
                <a16:creationId xmlns:a16="http://schemas.microsoft.com/office/drawing/2014/main" id="{A36A1314-92E7-6D43-857E-B681D8EA1BB4}"/>
              </a:ext>
            </a:extLst>
          </p:cNvPr>
          <p:cNvSpPr>
            <a:spLocks noGrp="1"/>
          </p:cNvSpPr>
          <p:nvPr>
            <p:ph type="body" sz="quarter" idx="13" hasCustomPrompt="1"/>
          </p:nvPr>
        </p:nvSpPr>
        <p:spPr>
          <a:xfrm>
            <a:off x="718582" y="2964595"/>
            <a:ext cx="3634328" cy="262701"/>
          </a:xfrm>
          <a:prstGeom prst="rect">
            <a:avLst/>
          </a:prstGeom>
        </p:spPr>
        <p:txBody>
          <a:bodyPr wrap="none" anchor="t">
            <a:spAutoFit/>
          </a:bodyPr>
          <a:lstStyle>
            <a:lvl1pPr marL="0" indent="0">
              <a:lnSpc>
                <a:spcPct val="80000"/>
              </a:lnSpc>
              <a:spcBef>
                <a:spcPts val="0"/>
              </a:spcBef>
              <a:buSzTx/>
              <a:buNone/>
              <a:defRPr sz="1350" b="0" i="0" spc="225">
                <a:solidFill>
                  <a:srgbClr val="00ACE5"/>
                </a:solidFill>
                <a:latin typeface="Calibri" panose="020F0502020204030204" pitchFamily="34" charset="0"/>
                <a:ea typeface="Calibri" panose="020F0502020204030204" pitchFamily="34" charset="0"/>
                <a:cs typeface="Calibri" panose="020F0502020204030204" pitchFamily="34" charset="0"/>
                <a:sym typeface="Effra"/>
              </a:defRPr>
            </a:lvl1pPr>
          </a:lstStyle>
          <a:p>
            <a:pPr lvl="0"/>
            <a:r>
              <a:rPr lang="en-US" dirty="0"/>
              <a:t>CLICK TO EDIT MASTER TEXT STYLES</a:t>
            </a:r>
          </a:p>
        </p:txBody>
      </p:sp>
      <p:sp>
        <p:nvSpPr>
          <p:cNvPr id="9" name="Shape 45">
            <a:extLst>
              <a:ext uri="{FF2B5EF4-FFF2-40B4-BE49-F238E27FC236}">
                <a16:creationId xmlns:a16="http://schemas.microsoft.com/office/drawing/2014/main" id="{B869F337-C120-914C-8A99-36352C2AED31}"/>
              </a:ext>
            </a:extLst>
          </p:cNvPr>
          <p:cNvSpPr>
            <a:spLocks noGrp="1"/>
          </p:cNvSpPr>
          <p:nvPr>
            <p:ph type="body" sz="half" idx="16"/>
          </p:nvPr>
        </p:nvSpPr>
        <p:spPr>
          <a:xfrm>
            <a:off x="702752" y="3876012"/>
            <a:ext cx="12540967" cy="376706"/>
          </a:xfrm>
          <a:prstGeom prst="rect">
            <a:avLst/>
          </a:prstGeom>
        </p:spPr>
        <p:txBody>
          <a:bodyPr anchor="t">
            <a:spAutoFit/>
          </a:bodyPr>
          <a:lstStyle>
            <a:lvl1pPr marL="0" indent="0">
              <a:lnSpc>
                <a:spcPct val="120000"/>
              </a:lnSpc>
              <a:spcBef>
                <a:spcPts val="0"/>
              </a:spcBef>
              <a:buSzTx/>
              <a:buNone/>
              <a:defRPr sz="1650" b="0" i="0" baseline="0">
                <a:latin typeface="Calibri" panose="020F0502020204030204" pitchFamily="34" charset="0"/>
                <a:cs typeface="Calibri" panose="020F0502020204030204" pitchFamily="34" charset="0"/>
              </a:defRPr>
            </a:lvl1pPr>
          </a:lstStyle>
          <a:p>
            <a:endParaRPr lang="en-US" dirty="0"/>
          </a:p>
        </p:txBody>
      </p:sp>
      <p:sp>
        <p:nvSpPr>
          <p:cNvPr id="10" name="Title 2">
            <a:extLst>
              <a:ext uri="{FF2B5EF4-FFF2-40B4-BE49-F238E27FC236}">
                <a16:creationId xmlns:a16="http://schemas.microsoft.com/office/drawing/2014/main" id="{48C6871B-344A-CE43-9438-BF665E8B784B}"/>
              </a:ext>
            </a:extLst>
          </p:cNvPr>
          <p:cNvSpPr>
            <a:spLocks noGrp="1"/>
          </p:cNvSpPr>
          <p:nvPr>
            <p:ph type="title" hasCustomPrompt="1"/>
          </p:nvPr>
        </p:nvSpPr>
        <p:spPr>
          <a:xfrm>
            <a:off x="634607" y="1612895"/>
            <a:ext cx="14955837" cy="1151565"/>
          </a:xfrm>
        </p:spPr>
        <p:txBody>
          <a:body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2249533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88312AEE-B06C-D648-B027-88E9C62D0E2F}"/>
              </a:ext>
            </a:extLst>
          </p:cNvPr>
          <p:cNvGrpSpPr/>
          <p:nvPr userDrawn="1"/>
        </p:nvGrpSpPr>
        <p:grpSpPr>
          <a:xfrm>
            <a:off x="753035" y="609602"/>
            <a:ext cx="15840636" cy="3827929"/>
            <a:chOff x="604837" y="609600"/>
            <a:chExt cx="16130588" cy="3827929"/>
          </a:xfrm>
        </p:grpSpPr>
        <p:pic>
          <p:nvPicPr>
            <p:cNvPr id="7" name="Picture 6" descr="A group of people posing for a photo&#10;&#10;Description automatically generated">
              <a:extLst>
                <a:ext uri="{FF2B5EF4-FFF2-40B4-BE49-F238E27FC236}">
                  <a16:creationId xmlns:a16="http://schemas.microsoft.com/office/drawing/2014/main" id="{388B971D-52B9-5545-8D58-1C4472BEC08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4837" y="609600"/>
              <a:ext cx="16130588" cy="3827929"/>
            </a:xfrm>
            <a:prstGeom prst="rect">
              <a:avLst/>
            </a:prstGeom>
            <a:effectLst>
              <a:softEdge rad="0"/>
            </a:effectLst>
          </p:spPr>
        </p:pic>
        <p:sp>
          <p:nvSpPr>
            <p:cNvPr id="8" name="Rectangle 7">
              <a:extLst>
                <a:ext uri="{FF2B5EF4-FFF2-40B4-BE49-F238E27FC236}">
                  <a16:creationId xmlns:a16="http://schemas.microsoft.com/office/drawing/2014/main" id="{3A03973B-C7D4-BA41-8460-6B94A67B84BB}"/>
                </a:ext>
              </a:extLst>
            </p:cNvPr>
            <p:cNvSpPr/>
            <p:nvPr userDrawn="1"/>
          </p:nvSpPr>
          <p:spPr>
            <a:xfrm>
              <a:off x="604837" y="609600"/>
              <a:ext cx="16130588" cy="3827929"/>
            </a:xfrm>
            <a:prstGeom prst="rect">
              <a:avLst/>
            </a:prstGeom>
            <a:gradFill>
              <a:gsLst>
                <a:gs pos="9000">
                  <a:srgbClr val="00517E">
                    <a:alpha val="90000"/>
                  </a:srgbClr>
                </a:gs>
                <a:gs pos="91000">
                  <a:srgbClr val="009CDF">
                    <a:alpha val="9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3600"/>
            </a:p>
          </p:txBody>
        </p:sp>
      </p:grpSp>
      <p:sp>
        <p:nvSpPr>
          <p:cNvPr id="10" name="Title Placeholder 8">
            <a:extLst>
              <a:ext uri="{FF2B5EF4-FFF2-40B4-BE49-F238E27FC236}">
                <a16:creationId xmlns:a16="http://schemas.microsoft.com/office/drawing/2014/main" id="{0011EC1A-9F44-064E-A51B-D3559A3CABB3}"/>
              </a:ext>
            </a:extLst>
          </p:cNvPr>
          <p:cNvSpPr>
            <a:spLocks noGrp="1"/>
          </p:cNvSpPr>
          <p:nvPr>
            <p:ph type="title"/>
          </p:nvPr>
        </p:nvSpPr>
        <p:spPr>
          <a:xfrm>
            <a:off x="1192213" y="2167419"/>
            <a:ext cx="14955837" cy="1151565"/>
          </a:xfrm>
          <a:prstGeom prst="rect">
            <a:avLst/>
          </a:prstGeom>
        </p:spPr>
        <p:txBody>
          <a:bodyPr vert="horz" lIns="91440" tIns="45720" rIns="91440" bIns="45720" rtlCol="0" anchor="t">
            <a:noAutofit/>
          </a:bodyPr>
          <a:lstStyle>
            <a:lvl1pPr algn="ctr">
              <a:defRPr b="1">
                <a:solidFill>
                  <a:schemeClr val="bg1"/>
                </a:solidFill>
                <a:latin typeface="+mn-lt"/>
              </a:defRPr>
            </a:lvl1p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1701896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Divider page">
    <p:bg>
      <p:bgPr>
        <a:gradFill flip="none" rotWithShape="1">
          <a:gsLst>
            <a:gs pos="0">
              <a:srgbClr val="00517E"/>
            </a:gs>
            <a:gs pos="100000">
              <a:srgbClr val="009CDF"/>
            </a:gs>
          </a:gsLst>
          <a:lin ang="5400000" scaled="0"/>
        </a:gradFill>
        <a:effectLst/>
      </p:bgPr>
    </p:bg>
    <p:spTree>
      <p:nvGrpSpPr>
        <p:cNvPr id="1" name=""/>
        <p:cNvGrpSpPr/>
        <p:nvPr/>
      </p:nvGrpSpPr>
      <p:grpSpPr>
        <a:xfrm>
          <a:off x="0" y="0"/>
          <a:ext cx="0" cy="0"/>
          <a:chOff x="0" y="0"/>
          <a:chExt cx="0" cy="0"/>
        </a:xfrm>
      </p:grpSpPr>
      <p:pic>
        <p:nvPicPr>
          <p:cNvPr id="2" name="Picture 1" descr="A picture containing strainer&#10;&#10;Description automatically generated">
            <a:extLst>
              <a:ext uri="{FF2B5EF4-FFF2-40B4-BE49-F238E27FC236}">
                <a16:creationId xmlns:a16="http://schemas.microsoft.com/office/drawing/2014/main" id="{1C2B3D33-2B38-9E4F-9484-CCD7544B25C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9908874" y="0"/>
            <a:ext cx="7442189" cy="5907876"/>
          </a:xfrm>
          <a:prstGeom prst="rect">
            <a:avLst/>
          </a:prstGeom>
        </p:spPr>
      </p:pic>
    </p:spTree>
    <p:extLst>
      <p:ext uri="{BB962C8B-B14F-4D97-AF65-F5344CB8AC3E}">
        <p14:creationId xmlns:p14="http://schemas.microsoft.com/office/powerpoint/2010/main" val="6913635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Copy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sp>
        <p:nvSpPr>
          <p:cNvPr id="41"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48" name="Shape 48"/>
          <p:cNvSpPr>
            <a:spLocks noGrp="1"/>
          </p:cNvSpPr>
          <p:nvPr>
            <p:ph type="sldNum" sz="quarter" idx="2"/>
          </p:nvPr>
        </p:nvSpPr>
        <p:spPr>
          <a:xfrm>
            <a:off x="16383725" y="9015975"/>
            <a:ext cx="314189" cy="318036"/>
          </a:xfrm>
          <a:prstGeom prst="rect">
            <a:avLst/>
          </a:prstGeom>
        </p:spPr>
        <p:txBody>
          <a:bodyPr/>
          <a:lstStyle/>
          <a:p>
            <a:fld id="{86CB4B4D-7CA3-9044-876B-883B54F8677D}" type="slidenum">
              <a:rPr/>
              <a:pPr/>
              <a:t>‹#›</a:t>
            </a:fld>
            <a:endParaRPr dirty="0"/>
          </a:p>
        </p:txBody>
      </p:sp>
      <p:pic>
        <p:nvPicPr>
          <p:cNvPr id="12" name="Picture 11"/>
          <p:cNvPicPr>
            <a:picLocks noChangeAspect="1"/>
          </p:cNvPicPr>
          <p:nvPr userDrawn="1"/>
        </p:nvPicPr>
        <p:blipFill>
          <a:blip r:embed="rId3" cstate="print"/>
          <a:stretch>
            <a:fillRect/>
          </a:stretch>
        </p:blipFill>
        <p:spPr>
          <a:xfrm>
            <a:off x="718580" y="8933179"/>
            <a:ext cx="2421541" cy="469900"/>
          </a:xfrm>
          <a:prstGeom prst="rect">
            <a:avLst/>
          </a:prstGeom>
        </p:spPr>
      </p:pic>
      <p:sp>
        <p:nvSpPr>
          <p:cNvPr id="13"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rgbClr val="00517B"/>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cxnSp>
        <p:nvCxnSpPr>
          <p:cNvPr id="4" name="Straight Connector 3"/>
          <p:cNvCxnSpPr/>
          <p:nvPr userDrawn="1"/>
        </p:nvCxnSpPr>
        <p:spPr>
          <a:xfrm>
            <a:off x="702752" y="8662219"/>
            <a:ext cx="1607089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Shape 45"/>
          <p:cNvSpPr>
            <a:spLocks noGrp="1"/>
          </p:cNvSpPr>
          <p:nvPr>
            <p:ph type="body" sz="half" idx="16" hasCustomPrompt="1"/>
          </p:nvPr>
        </p:nvSpPr>
        <p:spPr>
          <a:xfrm>
            <a:off x="702752" y="3876012"/>
            <a:ext cx="12540967" cy="2096600"/>
          </a:xfrm>
          <a:prstGeom prst="rect">
            <a:avLst/>
          </a:prstGeom>
        </p:spPr>
        <p:txBody>
          <a:bodyPr anchor="t">
            <a:spAutoFit/>
          </a:bodyPr>
          <a:lstStyle>
            <a:lvl1pPr marL="0" indent="0">
              <a:lnSpc>
                <a:spcPct val="120000"/>
              </a:lnSpc>
              <a:spcBef>
                <a:spcPts val="0"/>
              </a:spcBef>
              <a:buSzTx/>
              <a:buNone/>
              <a:defRPr sz="2200" baseline="0">
                <a:latin typeface="Effra Light"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eros</a:t>
            </a:r>
            <a:r>
              <a:rPr lang="en-US" dirty="0"/>
              <a:t> ex, </a:t>
            </a:r>
            <a:r>
              <a:rPr lang="en-US" dirty="0" err="1"/>
              <a:t>hendrerit</a:t>
            </a:r>
            <a:r>
              <a:rPr lang="en-US" dirty="0"/>
              <a:t> </a:t>
            </a:r>
            <a:r>
              <a:rPr lang="en-US" dirty="0" err="1"/>
              <a:t>sed</a:t>
            </a:r>
            <a:r>
              <a:rPr lang="en-US" dirty="0"/>
              <a:t> </a:t>
            </a:r>
            <a:r>
              <a:rPr lang="en-US" dirty="0" err="1"/>
              <a:t>eleifend</a:t>
            </a:r>
            <a:r>
              <a:rPr lang="en-US" dirty="0"/>
              <a:t> </a:t>
            </a:r>
            <a:r>
              <a:rPr lang="en-US" dirty="0" err="1"/>
              <a:t>nec</a:t>
            </a:r>
            <a:r>
              <a:rPr lang="en-US" dirty="0"/>
              <a:t>, </a:t>
            </a:r>
            <a:r>
              <a:rPr lang="en-US" dirty="0" err="1"/>
              <a:t>lacinia</a:t>
            </a:r>
            <a:r>
              <a:rPr lang="en-US" dirty="0"/>
              <a:t> </a:t>
            </a:r>
            <a:r>
              <a:rPr lang="en-US" dirty="0" err="1"/>
              <a:t>ut</a:t>
            </a:r>
            <a:r>
              <a:rPr lang="en-US" dirty="0"/>
              <a:t> est. </a:t>
            </a:r>
            <a:r>
              <a:rPr lang="en-US" dirty="0" err="1"/>
              <a:t>Suspendisse</a:t>
            </a:r>
            <a:r>
              <a:rPr lang="en-US" dirty="0"/>
              <a:t> </a:t>
            </a:r>
            <a:r>
              <a:rPr lang="en-US" dirty="0" err="1"/>
              <a:t>efficitur</a:t>
            </a:r>
            <a:r>
              <a:rPr lang="en-US" dirty="0"/>
              <a:t> ante </a:t>
            </a:r>
            <a:r>
              <a:rPr lang="en-US" dirty="0" err="1"/>
              <a:t>eget</a:t>
            </a:r>
            <a:r>
              <a:rPr lang="en-US" dirty="0"/>
              <a:t> </a:t>
            </a:r>
            <a:r>
              <a:rPr lang="en-US" dirty="0" err="1"/>
              <a:t>consectetur</a:t>
            </a:r>
            <a:r>
              <a:rPr lang="en-US" dirty="0"/>
              <a:t> </a:t>
            </a:r>
            <a:r>
              <a:rPr lang="en-US" dirty="0" err="1"/>
              <a:t>euismod</a:t>
            </a:r>
            <a:r>
              <a:rPr lang="en-US" dirty="0"/>
              <a:t>. Integer </a:t>
            </a:r>
            <a:r>
              <a:rPr lang="en-US" dirty="0" err="1"/>
              <a:t>blandit</a:t>
            </a:r>
            <a:r>
              <a:rPr lang="en-US" dirty="0"/>
              <a:t> </a:t>
            </a:r>
            <a:r>
              <a:rPr lang="en-US" dirty="0" err="1"/>
              <a:t>nulla</a:t>
            </a:r>
            <a:r>
              <a:rPr lang="en-US" dirty="0"/>
              <a:t> libero, </a:t>
            </a:r>
            <a:r>
              <a:rPr lang="en-US" dirty="0" err="1"/>
              <a:t>quis</a:t>
            </a:r>
            <a:r>
              <a:rPr lang="en-US" dirty="0"/>
              <a:t> </a:t>
            </a:r>
            <a:r>
              <a:rPr lang="en-US" dirty="0" err="1"/>
              <a:t>feugiat</a:t>
            </a:r>
            <a:r>
              <a:rPr lang="en-US" dirty="0"/>
              <a:t> </a:t>
            </a:r>
            <a:r>
              <a:rPr lang="en-US" dirty="0" err="1"/>
              <a:t>urna</a:t>
            </a:r>
            <a:r>
              <a:rPr lang="en-US" dirty="0"/>
              <a:t> </a:t>
            </a:r>
            <a:r>
              <a:rPr lang="en-US" dirty="0" err="1"/>
              <a:t>varius</a:t>
            </a:r>
            <a:r>
              <a:rPr lang="en-US" dirty="0"/>
              <a:t> </a:t>
            </a:r>
            <a:r>
              <a:rPr lang="en-US" dirty="0" err="1"/>
              <a:t>quis</a:t>
            </a:r>
            <a:r>
              <a:rPr lang="en-US" dirty="0"/>
              <a:t>. </a:t>
            </a:r>
            <a:r>
              <a:rPr lang="en-US" dirty="0" err="1"/>
              <a:t>Aenean</a:t>
            </a:r>
            <a:r>
              <a:rPr lang="en-US" dirty="0"/>
              <a:t> </a:t>
            </a:r>
            <a:r>
              <a:rPr lang="en-US" dirty="0" err="1"/>
              <a:t>volutpat</a:t>
            </a:r>
            <a:r>
              <a:rPr lang="en-US" dirty="0"/>
              <a:t> ex ac </a:t>
            </a:r>
            <a:r>
              <a:rPr lang="en-US" dirty="0" err="1"/>
              <a:t>placerat</a:t>
            </a:r>
            <a:r>
              <a:rPr lang="en-US" dirty="0"/>
              <a:t> </a:t>
            </a:r>
            <a:r>
              <a:rPr lang="en-US" dirty="0" err="1"/>
              <a:t>porttitor</a:t>
            </a:r>
            <a:r>
              <a:rPr lang="en-US" dirty="0"/>
              <a:t>. </a:t>
            </a:r>
            <a:r>
              <a:rPr lang="en-US" dirty="0" err="1"/>
              <a:t>Sed</a:t>
            </a:r>
            <a:r>
              <a:rPr lang="en-US" dirty="0"/>
              <a:t> </a:t>
            </a:r>
            <a:r>
              <a:rPr lang="en-US" dirty="0" err="1"/>
              <a:t>quis</a:t>
            </a:r>
            <a:r>
              <a:rPr lang="en-US" dirty="0"/>
              <a:t> </a:t>
            </a:r>
            <a:r>
              <a:rPr lang="en-US" dirty="0" err="1"/>
              <a:t>ultrices</a:t>
            </a:r>
            <a:r>
              <a:rPr lang="en-US" dirty="0"/>
              <a:t> lorem, sit </a:t>
            </a:r>
            <a:r>
              <a:rPr lang="en-US" dirty="0" err="1"/>
              <a:t>amet</a:t>
            </a:r>
            <a:r>
              <a:rPr lang="en-US" dirty="0"/>
              <a:t> </a:t>
            </a:r>
            <a:r>
              <a:rPr lang="en-US" dirty="0" err="1"/>
              <a:t>placerat</a:t>
            </a:r>
            <a:r>
              <a:rPr lang="en-US" dirty="0"/>
              <a:t> ex. </a:t>
            </a:r>
            <a:r>
              <a:rPr lang="en-US" dirty="0" err="1"/>
              <a:t>Cras</a:t>
            </a:r>
            <a:r>
              <a:rPr lang="en-US" dirty="0"/>
              <a:t> </a:t>
            </a:r>
            <a:r>
              <a:rPr lang="en-US" dirty="0" err="1"/>
              <a:t>pretium</a:t>
            </a:r>
            <a:r>
              <a:rPr lang="en-US" dirty="0"/>
              <a:t>, </a:t>
            </a:r>
            <a:r>
              <a:rPr lang="en-US" dirty="0" err="1"/>
              <a:t>nunc</a:t>
            </a:r>
            <a:r>
              <a:rPr lang="en-US" dirty="0"/>
              <a:t> </a:t>
            </a:r>
            <a:r>
              <a:rPr lang="en-US" dirty="0" err="1"/>
              <a:t>nec</a:t>
            </a:r>
            <a:r>
              <a:rPr lang="en-US" dirty="0"/>
              <a:t> </a:t>
            </a:r>
            <a:r>
              <a:rPr lang="en-US" dirty="0" err="1"/>
              <a:t>porttitor</a:t>
            </a:r>
            <a:r>
              <a:rPr lang="en-US" dirty="0"/>
              <a:t> maximus, ante mi </a:t>
            </a:r>
            <a:r>
              <a:rPr lang="en-US" dirty="0" err="1"/>
              <a:t>placerat</a:t>
            </a:r>
            <a:r>
              <a:rPr lang="en-US" dirty="0"/>
              <a:t> quam, id </a:t>
            </a:r>
            <a:r>
              <a:rPr lang="en-US" dirty="0" err="1"/>
              <a:t>posuere</a:t>
            </a:r>
            <a:r>
              <a:rPr lang="en-US" dirty="0"/>
              <a:t> mi </a:t>
            </a:r>
            <a:r>
              <a:rPr lang="en-US" dirty="0" err="1"/>
              <a:t>purus</a:t>
            </a:r>
            <a:r>
              <a:rPr lang="en-US" dirty="0"/>
              <a:t> sit </a:t>
            </a:r>
            <a:r>
              <a:rPr lang="en-US" dirty="0" err="1"/>
              <a:t>amet</a:t>
            </a:r>
            <a:r>
              <a:rPr lang="en-US" dirty="0"/>
              <a:t> </a:t>
            </a:r>
            <a:r>
              <a:rPr lang="en-US" dirty="0" err="1"/>
              <a:t>metus</a:t>
            </a:r>
            <a:r>
              <a:rPr lang="en-US" dirty="0"/>
              <a:t>. </a:t>
            </a:r>
            <a:r>
              <a:rPr lang="en-US" dirty="0" err="1"/>
              <a:t>Morbi</a:t>
            </a:r>
            <a:r>
              <a:rPr lang="en-US" dirty="0"/>
              <a:t> </a:t>
            </a:r>
            <a:r>
              <a:rPr lang="en-US" dirty="0" err="1"/>
              <a:t>felis</a:t>
            </a:r>
            <a:r>
              <a:rPr lang="en-US" dirty="0"/>
              <a:t> ligula, </a:t>
            </a:r>
            <a:r>
              <a:rPr lang="en-US" dirty="0" err="1"/>
              <a:t>egestas</a:t>
            </a:r>
            <a:r>
              <a:rPr lang="en-US" dirty="0"/>
              <a:t> </a:t>
            </a:r>
            <a:r>
              <a:rPr lang="en-US" dirty="0" err="1"/>
              <a:t>quis</a:t>
            </a:r>
            <a:r>
              <a:rPr lang="en-US" dirty="0"/>
              <a:t> </a:t>
            </a:r>
            <a:r>
              <a:rPr lang="en-US" dirty="0" err="1"/>
              <a:t>urna</a:t>
            </a:r>
            <a:r>
              <a:rPr lang="en-US" dirty="0"/>
              <a:t> maximus, </a:t>
            </a:r>
            <a:r>
              <a:rPr lang="en-US" dirty="0" err="1"/>
              <a:t>feugiat</a:t>
            </a:r>
            <a:r>
              <a:rPr lang="en-US" dirty="0"/>
              <a:t> </a:t>
            </a:r>
            <a:r>
              <a:rPr lang="en-US" dirty="0" err="1"/>
              <a:t>malesuada</a:t>
            </a:r>
            <a:r>
              <a:rPr lang="en-US" dirty="0"/>
              <a:t> </a:t>
            </a:r>
            <a:r>
              <a:rPr lang="en-US" dirty="0" err="1"/>
              <a:t>elit</a:t>
            </a:r>
            <a:r>
              <a:rPr lang="en-US" dirty="0"/>
              <a:t>. </a:t>
            </a:r>
            <a:r>
              <a:rPr lang="en-US" dirty="0" err="1"/>
              <a:t>Donec</a:t>
            </a:r>
            <a:r>
              <a:rPr lang="en-US" dirty="0"/>
              <a:t> id </a:t>
            </a:r>
            <a:r>
              <a:rPr lang="en-US" dirty="0" err="1"/>
              <a:t>fermentum</a:t>
            </a:r>
            <a:r>
              <a:rPr lang="en-US" dirty="0"/>
              <a:t> </a:t>
            </a:r>
            <a:r>
              <a:rPr lang="en-US" dirty="0" err="1"/>
              <a:t>metus</a:t>
            </a:r>
            <a:r>
              <a:rPr lang="en-US" dirty="0"/>
              <a:t>.</a:t>
            </a:r>
          </a:p>
        </p:txBody>
      </p:sp>
    </p:spTree>
    <p:extLst>
      <p:ext uri="{BB962C8B-B14F-4D97-AF65-F5344CB8AC3E}">
        <p14:creationId xmlns:p14="http://schemas.microsoft.com/office/powerpoint/2010/main" val="323975937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2555-08CB-4B01-986C-DE393A6806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DD1977-7B7F-407C-901D-BC2D3A565B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9A9E29-960C-440E-9E2D-3FCAC35C5913}"/>
              </a:ext>
            </a:extLst>
          </p:cNvPr>
          <p:cNvSpPr>
            <a:spLocks noGrp="1"/>
          </p:cNvSpPr>
          <p:nvPr>
            <p:ph type="dt" sz="half" idx="10"/>
          </p:nvPr>
        </p:nvSpPr>
        <p:spPr/>
        <p:txBody>
          <a:bodyPr/>
          <a:lstStyle/>
          <a:p>
            <a:fld id="{94537338-DE76-4D18-91A4-1631D0A859CA}" type="datetimeFigureOut">
              <a:rPr lang="en-GB" smtClean="0"/>
              <a:t>05/06/2022</a:t>
            </a:fld>
            <a:endParaRPr lang="en-GB" dirty="0"/>
          </a:p>
        </p:txBody>
      </p:sp>
      <p:sp>
        <p:nvSpPr>
          <p:cNvPr id="5" name="Footer Placeholder 4">
            <a:extLst>
              <a:ext uri="{FF2B5EF4-FFF2-40B4-BE49-F238E27FC236}">
                <a16:creationId xmlns:a16="http://schemas.microsoft.com/office/drawing/2014/main" id="{BEDEBDCB-C0C0-45BB-9893-31A6D07E1AB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3FDE04-D3DE-4FDB-9585-157774B9AC90}"/>
              </a:ext>
            </a:extLst>
          </p:cNvPr>
          <p:cNvSpPr>
            <a:spLocks noGrp="1"/>
          </p:cNvSpPr>
          <p:nvPr>
            <p:ph type="sldNum" sz="quarter" idx="12"/>
          </p:nvPr>
        </p:nvSpPr>
        <p:spPr/>
        <p:txBody>
          <a:bodyPr/>
          <a:lstStyle/>
          <a:p>
            <a:fld id="{B2BD33B1-599B-47B3-BB12-C7B435579433}" type="slidenum">
              <a:rPr lang="en-GB" smtClean="0"/>
              <a:t>‹#›</a:t>
            </a:fld>
            <a:endParaRPr lang="en-GB" dirty="0"/>
          </a:p>
        </p:txBody>
      </p:sp>
    </p:spTree>
    <p:extLst>
      <p:ext uri="{BB962C8B-B14F-4D97-AF65-F5344CB8AC3E}">
        <p14:creationId xmlns:p14="http://schemas.microsoft.com/office/powerpoint/2010/main" val="2586476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989900" y="2514207"/>
            <a:ext cx="15317234" cy="2127279"/>
          </a:xfrm>
        </p:spPr>
        <p:txBody>
          <a:bodyPr anchor="b"/>
          <a:lstStyle>
            <a:lvl1pPr>
              <a:lnSpc>
                <a:spcPts val="7585"/>
              </a:lnSpc>
              <a:defRPr sz="6827"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1005498" y="4679846"/>
            <a:ext cx="15311212" cy="1698987"/>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sp>
        <p:nvSpPr>
          <p:cNvPr id="5" name="Inhaltsplatzhalter 3"/>
          <p:cNvSpPr>
            <a:spLocks noGrp="1"/>
          </p:cNvSpPr>
          <p:nvPr>
            <p:ph sz="half" idx="2"/>
          </p:nvPr>
        </p:nvSpPr>
        <p:spPr>
          <a:xfrm>
            <a:off x="1005495" y="6365933"/>
            <a:ext cx="15317232" cy="2205355"/>
          </a:xfrm>
        </p:spPr>
        <p:txBody>
          <a:bodyPr/>
          <a:lstStyle>
            <a:lvl1pPr>
              <a:buNone/>
              <a:defRPr sz="3034">
                <a:solidFill>
                  <a:srgbClr val="000A10"/>
                </a:solidFill>
              </a:defRPr>
            </a:lvl1pPr>
            <a:lvl2pPr>
              <a:defRPr sz="3413">
                <a:solidFill>
                  <a:srgbClr val="000A10"/>
                </a:solidFill>
              </a:defRPr>
            </a:lvl2pPr>
            <a:lvl3pPr>
              <a:defRPr sz="3413"/>
            </a:lvl3pPr>
            <a:lvl4pPr>
              <a:defRPr sz="3413"/>
            </a:lvl4pPr>
            <a:lvl5pPr>
              <a:defRPr sz="3413"/>
            </a:lvl5pPr>
            <a:lvl6pPr>
              <a:defRPr sz="3034"/>
            </a:lvl6pPr>
            <a:lvl7pPr>
              <a:defRPr sz="3034"/>
            </a:lvl7pPr>
            <a:lvl8pPr>
              <a:defRPr sz="3034"/>
            </a:lvl8pPr>
            <a:lvl9pPr>
              <a:defRPr sz="3034"/>
            </a:lvl9pPr>
          </a:lstStyle>
          <a:p>
            <a:pPr lvl="0"/>
            <a:r>
              <a:rPr lang="de-DE" noProof="0"/>
              <a:t>Mastertextformat bearbeiten</a:t>
            </a:r>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grpSp>
        <p:nvGrpSpPr>
          <p:cNvPr id="9" name="Gruppierung 8"/>
          <p:cNvGrpSpPr/>
          <p:nvPr userDrawn="1"/>
        </p:nvGrpSpPr>
        <p:grpSpPr>
          <a:xfrm>
            <a:off x="8123922" y="8918990"/>
            <a:ext cx="8460747" cy="865286"/>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489059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Image">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989900" y="7040150"/>
            <a:ext cx="15317234" cy="870629"/>
          </a:xfrm>
        </p:spPr>
        <p:txBody>
          <a:bodyPr anchor="b"/>
          <a:lstStyle>
            <a:lvl1pPr>
              <a:lnSpc>
                <a:spcPts val="7585"/>
              </a:lnSpc>
              <a:defRPr sz="512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1005498" y="7949141"/>
            <a:ext cx="15311212" cy="1139234"/>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sp>
        <p:nvSpPr>
          <p:cNvPr id="19" name="Bildplatzhalter 18"/>
          <p:cNvSpPr>
            <a:spLocks noGrp="1"/>
          </p:cNvSpPr>
          <p:nvPr>
            <p:ph type="pic" sz="quarter" idx="13"/>
          </p:nvPr>
        </p:nvSpPr>
        <p:spPr bwMode="auto">
          <a:xfrm>
            <a:off x="1011520" y="2722282"/>
            <a:ext cx="15330976" cy="4264956"/>
          </a:xfrm>
          <a:custGeom>
            <a:avLst/>
            <a:gdLst>
              <a:gd name="connsiteX0" fmla="*/ 0 w 8084447"/>
              <a:gd name="connsiteY0" fmla="*/ 0 h 2249098"/>
              <a:gd name="connsiteX1" fmla="*/ 8083969 w 8084447"/>
              <a:gd name="connsiteY1" fmla="*/ 0 h 2249098"/>
              <a:gd name="connsiteX2" fmla="*/ 8084277 w 8084447"/>
              <a:gd name="connsiteY2" fmla="*/ 352027 h 2249098"/>
              <a:gd name="connsiteX3" fmla="*/ 8083685 w 8084447"/>
              <a:gd name="connsiteY3" fmla="*/ 1586625 h 2249098"/>
              <a:gd name="connsiteX4" fmla="*/ 7426138 w 8084447"/>
              <a:gd name="connsiteY4" fmla="*/ 2249098 h 2249098"/>
              <a:gd name="connsiteX5" fmla="*/ 0 w 8084447"/>
              <a:gd name="connsiteY5" fmla="*/ 2245923 h 224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4447" h="2249098">
                <a:moveTo>
                  <a:pt x="0" y="0"/>
                </a:moveTo>
                <a:lnTo>
                  <a:pt x="8083969" y="0"/>
                </a:lnTo>
                <a:lnTo>
                  <a:pt x="8084277" y="352027"/>
                </a:lnTo>
                <a:cubicBezTo>
                  <a:pt x="8084578" y="798937"/>
                  <a:pt x="8084538" y="1221624"/>
                  <a:pt x="8083685" y="1586625"/>
                </a:cubicBezTo>
                <a:lnTo>
                  <a:pt x="7426138" y="2249098"/>
                </a:lnTo>
                <a:lnTo>
                  <a:pt x="0" y="224592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dirty="0"/>
              <a:t>Bild auf Platzhalter ziehen oder durch Klicken auf Symbol hinzufügen</a:t>
            </a:r>
            <a:endParaRPr lang="en-GB" noProof="0" dirty="0"/>
          </a:p>
        </p:txBody>
      </p:sp>
      <p:pic>
        <p:nvPicPr>
          <p:cNvPr id="7" name="Bild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grpSp>
        <p:nvGrpSpPr>
          <p:cNvPr id="9" name="Gruppierung 8"/>
          <p:cNvGrpSpPr/>
          <p:nvPr userDrawn="1"/>
        </p:nvGrpSpPr>
        <p:grpSpPr>
          <a:xfrm>
            <a:off x="8123922" y="8918990"/>
            <a:ext cx="8460747" cy="865286"/>
            <a:chOff x="3435423" y="6319903"/>
            <a:chExt cx="5385049" cy="550749"/>
          </a:xfrm>
        </p:grpSpPr>
        <p:grpSp>
          <p:nvGrpSpPr>
            <p:cNvPr id="10" name="Gruppierung 9"/>
            <p:cNvGrpSpPr/>
            <p:nvPr userDrawn="1"/>
          </p:nvGrpSpPr>
          <p:grpSpPr>
            <a:xfrm>
              <a:off x="5762625" y="6553928"/>
              <a:ext cx="3057847" cy="316724"/>
              <a:chOff x="5762625" y="6553928"/>
              <a:chExt cx="3057847" cy="316724"/>
            </a:xfrm>
          </p:grpSpPr>
          <p:cxnSp>
            <p:nvCxnSpPr>
              <p:cNvPr id="26" name="Gerade Verbindung 2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6" name="Gerade Verbindung 3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7" name="Rechteck 3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1" name="Gruppierung 10"/>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3157403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piteltrenner">
    <p:spTree>
      <p:nvGrpSpPr>
        <p:cNvPr id="1" name=""/>
        <p:cNvGrpSpPr/>
        <p:nvPr/>
      </p:nvGrpSpPr>
      <p:grpSpPr>
        <a:xfrm>
          <a:off x="0" y="0"/>
          <a:ext cx="0" cy="0"/>
          <a:chOff x="0" y="0"/>
          <a:chExt cx="0" cy="0"/>
        </a:xfrm>
      </p:grpSpPr>
      <p:sp>
        <p:nvSpPr>
          <p:cNvPr id="42011" name="Rectangle 27"/>
          <p:cNvSpPr>
            <a:spLocks noGrp="1" noChangeArrowheads="1"/>
          </p:cNvSpPr>
          <p:nvPr>
            <p:ph type="ctrTitle" sz="quarter"/>
          </p:nvPr>
        </p:nvSpPr>
        <p:spPr>
          <a:xfrm>
            <a:off x="989900" y="2457602"/>
            <a:ext cx="15317234" cy="1548836"/>
          </a:xfrm>
        </p:spPr>
        <p:txBody>
          <a:bodyPr anchor="b"/>
          <a:lstStyle>
            <a:lvl1pPr>
              <a:lnSpc>
                <a:spcPts val="7585"/>
              </a:lnSpc>
              <a:defRPr sz="5120" cap="all" baseline="0">
                <a:solidFill>
                  <a:schemeClr val="accent2"/>
                </a:solidFill>
              </a:defRPr>
            </a:lvl1pPr>
          </a:lstStyle>
          <a:p>
            <a:r>
              <a:rPr lang="de-DE" noProof="0"/>
              <a:t>Mastertitelformat bearbeiten</a:t>
            </a:r>
            <a:endParaRPr lang="en-GB" noProof="0" dirty="0"/>
          </a:p>
        </p:txBody>
      </p:sp>
      <p:sp>
        <p:nvSpPr>
          <p:cNvPr id="42012" name="Rectangle 28"/>
          <p:cNvSpPr>
            <a:spLocks noGrp="1" noChangeArrowheads="1"/>
          </p:cNvSpPr>
          <p:nvPr>
            <p:ph type="subTitle" sz="quarter" idx="1"/>
          </p:nvPr>
        </p:nvSpPr>
        <p:spPr>
          <a:xfrm>
            <a:off x="1005498" y="4044800"/>
            <a:ext cx="15311212" cy="1698987"/>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pic>
        <p:nvPicPr>
          <p:cNvPr id="6" name="Bild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grpSp>
        <p:nvGrpSpPr>
          <p:cNvPr id="7" name="Gruppierung 6"/>
          <p:cNvGrpSpPr/>
          <p:nvPr userDrawn="1"/>
        </p:nvGrpSpPr>
        <p:grpSpPr>
          <a:xfrm>
            <a:off x="6894947" y="7283356"/>
            <a:ext cx="10445317" cy="2470245"/>
            <a:chOff x="3635896" y="5555331"/>
            <a:chExt cx="5508104" cy="1302668"/>
          </a:xfrm>
        </p:grpSpPr>
        <p:sp>
          <p:nvSpPr>
            <p:cNvPr id="8" name="Parallelogramm 7"/>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9" name="Freihandform 8"/>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11" name="Gruppierung 10"/>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177629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8" name="Inhaltsplatzhalter 17"/>
          <p:cNvSpPr>
            <a:spLocks noGrp="1"/>
          </p:cNvSpPr>
          <p:nvPr>
            <p:ph sz="quarter" idx="12"/>
          </p:nvPr>
        </p:nvSpPr>
        <p:spPr>
          <a:xfrm>
            <a:off x="1005495" y="2282378"/>
            <a:ext cx="15332896" cy="6281232"/>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3" name="Titel 2"/>
          <p:cNvSpPr>
            <a:spLocks noGrp="1"/>
          </p:cNvSpPr>
          <p:nvPr>
            <p:ph type="title"/>
          </p:nvPr>
        </p:nvSpPr>
        <p:spPr>
          <a:xfrm>
            <a:off x="1005495" y="507249"/>
            <a:ext cx="11897770" cy="1365486"/>
          </a:xfrm>
        </p:spPr>
        <p:txBody>
          <a:bodyPr/>
          <a:lstStyle/>
          <a:p>
            <a:r>
              <a:rPr lang="de-DE" noProof="0"/>
              <a:t>Mastertitelformat bearbeiten</a:t>
            </a:r>
            <a:endParaRPr lang="en-GB" noProof="0" dirty="0"/>
          </a:p>
        </p:txBody>
      </p:sp>
      <p:sp>
        <p:nvSpPr>
          <p:cNvPr id="6" name="Rectangle 47"/>
          <p:cNvSpPr>
            <a:spLocks noGrp="1" noChangeArrowheads="1"/>
          </p:cNvSpPr>
          <p:nvPr>
            <p:ph type="sldNum" sz="quarter" idx="4"/>
          </p:nvPr>
        </p:nvSpPr>
        <p:spPr bwMode="auto">
          <a:xfrm>
            <a:off x="12869730" y="8924795"/>
            <a:ext cx="3459020" cy="3233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dirty="0"/>
          </a:p>
        </p:txBody>
      </p:sp>
      <p:sp>
        <p:nvSpPr>
          <p:cNvPr id="7" name="Rectangle 51"/>
          <p:cNvSpPr>
            <a:spLocks noGrp="1" noChangeArrowheads="1"/>
          </p:cNvSpPr>
          <p:nvPr>
            <p:ph type="dt" sz="half" idx="2"/>
          </p:nvPr>
        </p:nvSpPr>
        <p:spPr bwMode="auto">
          <a:xfrm>
            <a:off x="1002098" y="8921812"/>
            <a:ext cx="3612555" cy="3245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dirty="0"/>
          </a:p>
        </p:txBody>
      </p:sp>
    </p:spTree>
    <p:extLst>
      <p:ext uri="{BB962C8B-B14F-4D97-AF65-F5344CB8AC3E}">
        <p14:creationId xmlns:p14="http://schemas.microsoft.com/office/powerpoint/2010/main" val="300841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Subtitel Frei">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1005498" y="2253934"/>
            <a:ext cx="15323253" cy="413515"/>
          </a:xfrm>
        </p:spPr>
        <p:txBody>
          <a:bodyPr/>
          <a:lstStyle>
            <a:lvl1pPr marL="0" indent="0" algn="l">
              <a:buNone/>
              <a:defRPr>
                <a:solidFill>
                  <a:schemeClr val="accent2"/>
                </a:solidFill>
              </a:defRPr>
            </a:lvl1pPr>
            <a:lvl2pPr marL="866952" indent="0" algn="ctr">
              <a:buNone/>
              <a:defRPr/>
            </a:lvl2pPr>
            <a:lvl3pPr marL="1733904" indent="0" algn="ctr">
              <a:buNone/>
              <a:defRPr/>
            </a:lvl3pPr>
            <a:lvl4pPr marL="2600854" indent="0" algn="ctr">
              <a:buNone/>
              <a:defRPr/>
            </a:lvl4pPr>
            <a:lvl5pPr marL="3467806" indent="0" algn="ctr">
              <a:buNone/>
              <a:defRPr/>
            </a:lvl5pPr>
            <a:lvl6pPr marL="4334758" indent="0" algn="ctr">
              <a:buNone/>
              <a:defRPr/>
            </a:lvl6pPr>
            <a:lvl7pPr marL="5201709" indent="0" algn="ctr">
              <a:buNone/>
              <a:defRPr/>
            </a:lvl7pPr>
            <a:lvl8pPr marL="6068660" indent="0" algn="ctr">
              <a:buNone/>
              <a:defRPr/>
            </a:lvl8pPr>
            <a:lvl9pPr marL="6935611" indent="0" algn="ctr">
              <a:buNone/>
              <a:defRPr/>
            </a:lvl9pPr>
          </a:lstStyle>
          <a:p>
            <a:r>
              <a:rPr lang="de-DE" noProof="0"/>
              <a:t>Master-Untertitelformat bearbeiten</a:t>
            </a:r>
            <a:endParaRPr lang="en-GB" noProof="0" dirty="0"/>
          </a:p>
        </p:txBody>
      </p:sp>
      <p:sp>
        <p:nvSpPr>
          <p:cNvPr id="3" name="Titel 2"/>
          <p:cNvSpPr>
            <a:spLocks noGrp="1"/>
          </p:cNvSpPr>
          <p:nvPr>
            <p:ph type="title"/>
          </p:nvPr>
        </p:nvSpPr>
        <p:spPr/>
        <p:txBody>
          <a:bodyPr/>
          <a:lstStyle/>
          <a:p>
            <a:r>
              <a:rPr lang="de-DE" noProof="0"/>
              <a:t>Mastertitelformat bearbeiten</a:t>
            </a:r>
            <a:endParaRPr lang="en-GB" noProof="0" dirty="0"/>
          </a:p>
        </p:txBody>
      </p:sp>
      <p:sp>
        <p:nvSpPr>
          <p:cNvPr id="8" name="Inhaltsplatzhalter 17"/>
          <p:cNvSpPr>
            <a:spLocks noGrp="1"/>
          </p:cNvSpPr>
          <p:nvPr>
            <p:ph sz="quarter" idx="12"/>
          </p:nvPr>
        </p:nvSpPr>
        <p:spPr>
          <a:xfrm>
            <a:off x="1005495" y="2778301"/>
            <a:ext cx="15332896" cy="5785310"/>
          </a:xfrm>
        </p:spPr>
        <p:txBody>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9" name="Rectangle 47"/>
          <p:cNvSpPr>
            <a:spLocks noGrp="1" noChangeArrowheads="1"/>
          </p:cNvSpPr>
          <p:nvPr>
            <p:ph type="sldNum" sz="quarter" idx="4"/>
          </p:nvPr>
        </p:nvSpPr>
        <p:spPr bwMode="auto">
          <a:xfrm>
            <a:off x="12869730" y="8924795"/>
            <a:ext cx="3459020" cy="3233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dirty="0"/>
          </a:p>
        </p:txBody>
      </p:sp>
      <p:sp>
        <p:nvSpPr>
          <p:cNvPr id="10" name="Rectangle 51"/>
          <p:cNvSpPr>
            <a:spLocks noGrp="1" noChangeArrowheads="1"/>
          </p:cNvSpPr>
          <p:nvPr>
            <p:ph type="dt" sz="half" idx="2"/>
          </p:nvPr>
        </p:nvSpPr>
        <p:spPr bwMode="auto">
          <a:xfrm>
            <a:off x="1002098" y="8921812"/>
            <a:ext cx="3612555" cy="3245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dirty="0"/>
          </a:p>
        </p:txBody>
      </p:sp>
    </p:spTree>
    <p:extLst>
      <p:ext uri="{BB962C8B-B14F-4D97-AF65-F5344CB8AC3E}">
        <p14:creationId xmlns:p14="http://schemas.microsoft.com/office/powerpoint/2010/main" val="381120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und Bi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5494" y="2282378"/>
            <a:ext cx="7508094" cy="6281232"/>
          </a:xfrm>
        </p:spPr>
        <p:txBody>
          <a:bodyPr/>
          <a:lstStyle>
            <a:lvl1pPr>
              <a:buClr>
                <a:schemeClr val="tx1"/>
              </a:buClr>
              <a:defRPr sz="3034">
                <a:solidFill>
                  <a:srgbClr val="000C20"/>
                </a:solidFill>
              </a:defRPr>
            </a:lvl1pPr>
            <a:lvl2pPr>
              <a:buClr>
                <a:schemeClr val="accent3"/>
              </a:buClr>
              <a:defRPr sz="3034"/>
            </a:lvl2pPr>
            <a:lvl3pPr>
              <a:buClr>
                <a:schemeClr val="accent3"/>
              </a:buClr>
              <a:defRPr sz="3034"/>
            </a:lvl3pPr>
            <a:lvl4pPr>
              <a:buClr>
                <a:schemeClr val="tx1"/>
              </a:buClr>
              <a:defRPr sz="3034"/>
            </a:lvl4pPr>
            <a:lvl5pPr>
              <a:buClr>
                <a:schemeClr val="tx1"/>
              </a:buClr>
              <a:defRPr sz="3034"/>
            </a:lvl5pPr>
            <a:lvl6pPr>
              <a:defRPr sz="3413"/>
            </a:lvl6pPr>
            <a:lvl7pPr>
              <a:defRPr sz="3413"/>
            </a:lvl7pPr>
            <a:lvl8pPr>
              <a:defRPr sz="3413"/>
            </a:lvl8pPr>
            <a:lvl9pPr>
              <a:defRPr sz="3413"/>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a:t>
            </a:fld>
            <a:endParaRPr lang="en-GB" sz="2655" noProof="0" dirty="0"/>
          </a:p>
        </p:txBody>
      </p:sp>
      <p:sp>
        <p:nvSpPr>
          <p:cNvPr id="6" name="Rectangle 51"/>
          <p:cNvSpPr>
            <a:spLocks noGrp="1" noChangeArrowheads="1"/>
          </p:cNvSpPr>
          <p:nvPr>
            <p:ph type="dt" sz="half" idx="11"/>
          </p:nvPr>
        </p:nvSpPr>
        <p:spPr/>
        <p:txBody>
          <a:bodyPr/>
          <a:lstStyle>
            <a:lvl1pPr>
              <a:defRPr/>
            </a:lvl1pPr>
          </a:lstStyle>
          <a:p>
            <a:pPr>
              <a:defRPr/>
            </a:pPr>
            <a:endParaRPr lang="en-GB" sz="2655" noProof="0" dirty="0"/>
          </a:p>
        </p:txBody>
      </p:sp>
      <p:sp>
        <p:nvSpPr>
          <p:cNvPr id="14" name="Bildplatzhalter 13"/>
          <p:cNvSpPr>
            <a:spLocks noGrp="1"/>
          </p:cNvSpPr>
          <p:nvPr>
            <p:ph type="pic" sz="quarter" idx="12"/>
          </p:nvPr>
        </p:nvSpPr>
        <p:spPr bwMode="auto">
          <a:xfrm>
            <a:off x="8806687" y="2278897"/>
            <a:ext cx="7537475" cy="6284713"/>
          </a:xfrm>
          <a:custGeom>
            <a:avLst/>
            <a:gdLst>
              <a:gd name="connsiteX0" fmla="*/ 0 w 3974719"/>
              <a:gd name="connsiteY0" fmla="*/ 0 h 3314204"/>
              <a:gd name="connsiteX1" fmla="*/ 3974719 w 3974719"/>
              <a:gd name="connsiteY1" fmla="*/ 0 h 3314204"/>
              <a:gd name="connsiteX2" fmla="*/ 3973079 w 3974719"/>
              <a:gd name="connsiteY2" fmla="*/ 2650893 h 3314204"/>
              <a:gd name="connsiteX3" fmla="*/ 3315532 w 3974719"/>
              <a:gd name="connsiteY3" fmla="*/ 3314204 h 3314204"/>
              <a:gd name="connsiteX4" fmla="*/ 0 w 3974719"/>
              <a:gd name="connsiteY4" fmla="*/ 3312785 h 3314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4719" h="3314204">
                <a:moveTo>
                  <a:pt x="0" y="0"/>
                </a:moveTo>
                <a:lnTo>
                  <a:pt x="3974719" y="0"/>
                </a:lnTo>
                <a:lnTo>
                  <a:pt x="3973079" y="2650893"/>
                </a:lnTo>
                <a:lnTo>
                  <a:pt x="3315532" y="3314204"/>
                </a:lnTo>
                <a:lnTo>
                  <a:pt x="0" y="331278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dirty="0"/>
              <a:t>Bild auf Platzhalter ziehen oder durch Klicken auf Symbol hinzufügen</a:t>
            </a:r>
            <a:endParaRPr lang="en-GB" noProof="0" dirty="0"/>
          </a:p>
        </p:txBody>
      </p:sp>
      <p:sp>
        <p:nvSpPr>
          <p:cNvPr id="7" name="Titel 2"/>
          <p:cNvSpPr>
            <a:spLocks noGrp="1"/>
          </p:cNvSpPr>
          <p:nvPr>
            <p:ph type="title"/>
          </p:nvPr>
        </p:nvSpPr>
        <p:spPr>
          <a:xfrm>
            <a:off x="1005495" y="643796"/>
            <a:ext cx="11897770" cy="1228937"/>
          </a:xfrm>
        </p:spPr>
        <p:txBody>
          <a:bodyPr/>
          <a:lstStyle/>
          <a:p>
            <a:r>
              <a:rPr lang="de-DE" noProof="0"/>
              <a:t>Mastertitelformat bearbeiten</a:t>
            </a:r>
            <a:endParaRPr lang="en-GB" noProof="0" dirty="0"/>
          </a:p>
        </p:txBody>
      </p:sp>
    </p:spTree>
    <p:extLst>
      <p:ext uri="{BB962C8B-B14F-4D97-AF65-F5344CB8AC3E}">
        <p14:creationId xmlns:p14="http://schemas.microsoft.com/office/powerpoint/2010/main" val="588275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zwei Spalten">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1005494" y="2282378"/>
            <a:ext cx="7508094" cy="6281232"/>
          </a:xfrm>
        </p:spPr>
        <p:txBody>
          <a:bodyPr/>
          <a:lstStyle>
            <a:lvl1pPr>
              <a:buClr>
                <a:schemeClr val="tx1"/>
              </a:buClr>
              <a:defRPr sz="3034">
                <a:solidFill>
                  <a:srgbClr val="000C20"/>
                </a:solidFill>
              </a:defRPr>
            </a:lvl1pPr>
            <a:lvl2pPr>
              <a:buClr>
                <a:schemeClr val="accent3"/>
              </a:buClr>
              <a:defRPr sz="3034"/>
            </a:lvl2pPr>
            <a:lvl3pPr>
              <a:buClr>
                <a:schemeClr val="accent3"/>
              </a:buClr>
              <a:defRPr sz="3034"/>
            </a:lvl3pPr>
            <a:lvl4pPr>
              <a:buClr>
                <a:schemeClr val="tx1"/>
              </a:buClr>
              <a:defRPr sz="3034"/>
            </a:lvl4pPr>
            <a:lvl5pPr>
              <a:buClr>
                <a:schemeClr val="tx1"/>
              </a:buClr>
              <a:defRPr sz="3034"/>
            </a:lvl5pPr>
            <a:lvl6pPr>
              <a:defRPr sz="3413"/>
            </a:lvl6pPr>
            <a:lvl7pPr>
              <a:defRPr sz="3413"/>
            </a:lvl7pPr>
            <a:lvl8pPr>
              <a:defRPr sz="3413"/>
            </a:lvl8pPr>
            <a:lvl9pPr>
              <a:defRPr sz="3413"/>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
        <p:nvSpPr>
          <p:cNvPr id="5" name="Rectangle 47"/>
          <p:cNvSpPr>
            <a:spLocks noGrp="1" noChangeArrowheads="1"/>
          </p:cNvSpPr>
          <p:nvPr>
            <p:ph type="sldNum" sz="quarter" idx="10"/>
          </p:nvPr>
        </p:nvSpPr>
        <p:spPr/>
        <p:txBody>
          <a:bodyPr/>
          <a:lstStyle>
            <a:lvl1pPr>
              <a:defRPr/>
            </a:lvl1pPr>
          </a:lstStyle>
          <a:p>
            <a:pPr>
              <a:defRPr/>
            </a:pPr>
            <a:fld id="{1167F6EC-59F6-4747-AD02-8B2929E149E7}" type="slidenum">
              <a:rPr lang="en-GB" noProof="0" smtClean="0"/>
              <a:pPr>
                <a:defRPr/>
              </a:pPr>
              <a:t>‹#›</a:t>
            </a:fld>
            <a:endParaRPr lang="en-GB" sz="2655" noProof="0" dirty="0"/>
          </a:p>
        </p:txBody>
      </p:sp>
      <p:sp>
        <p:nvSpPr>
          <p:cNvPr id="6" name="Rectangle 51"/>
          <p:cNvSpPr>
            <a:spLocks noGrp="1" noChangeArrowheads="1"/>
          </p:cNvSpPr>
          <p:nvPr>
            <p:ph type="dt" sz="half" idx="11"/>
          </p:nvPr>
        </p:nvSpPr>
        <p:spPr/>
        <p:txBody>
          <a:bodyPr/>
          <a:lstStyle>
            <a:lvl1pPr>
              <a:defRPr/>
            </a:lvl1pPr>
          </a:lstStyle>
          <a:p>
            <a:pPr>
              <a:defRPr/>
            </a:pPr>
            <a:endParaRPr lang="en-GB" sz="2655" noProof="0" dirty="0"/>
          </a:p>
        </p:txBody>
      </p:sp>
      <p:sp>
        <p:nvSpPr>
          <p:cNvPr id="7" name="Titel 2"/>
          <p:cNvSpPr>
            <a:spLocks noGrp="1"/>
          </p:cNvSpPr>
          <p:nvPr>
            <p:ph type="title"/>
          </p:nvPr>
        </p:nvSpPr>
        <p:spPr>
          <a:xfrm>
            <a:off x="1005495" y="643796"/>
            <a:ext cx="11897770" cy="1228937"/>
          </a:xfrm>
        </p:spPr>
        <p:txBody>
          <a:bodyPr/>
          <a:lstStyle/>
          <a:p>
            <a:r>
              <a:rPr lang="de-DE" noProof="0"/>
              <a:t>Mastertitelformat bearbeiten</a:t>
            </a:r>
            <a:endParaRPr lang="en-GB" noProof="0" dirty="0"/>
          </a:p>
        </p:txBody>
      </p:sp>
      <p:sp>
        <p:nvSpPr>
          <p:cNvPr id="9" name="Inhaltsplatzhalter 2"/>
          <p:cNvSpPr>
            <a:spLocks noGrp="1"/>
          </p:cNvSpPr>
          <p:nvPr>
            <p:ph sz="half" idx="13"/>
          </p:nvPr>
        </p:nvSpPr>
        <p:spPr>
          <a:xfrm>
            <a:off x="8806685" y="2282378"/>
            <a:ext cx="7510398" cy="6281232"/>
          </a:xfrm>
        </p:spPr>
        <p:txBody>
          <a:bodyPr/>
          <a:lstStyle>
            <a:lvl1pPr>
              <a:buClr>
                <a:schemeClr val="tx1"/>
              </a:buClr>
              <a:defRPr sz="3034">
                <a:solidFill>
                  <a:srgbClr val="000C20"/>
                </a:solidFill>
              </a:defRPr>
            </a:lvl1pPr>
            <a:lvl2pPr>
              <a:buClr>
                <a:schemeClr val="accent3"/>
              </a:buClr>
              <a:defRPr sz="3034"/>
            </a:lvl2pPr>
            <a:lvl3pPr>
              <a:buClr>
                <a:schemeClr val="accent3"/>
              </a:buClr>
              <a:defRPr sz="3034"/>
            </a:lvl3pPr>
            <a:lvl4pPr>
              <a:buClr>
                <a:schemeClr val="tx1"/>
              </a:buClr>
              <a:defRPr sz="3034"/>
            </a:lvl4pPr>
            <a:lvl5pPr>
              <a:buClr>
                <a:schemeClr val="tx1"/>
              </a:buClr>
              <a:defRPr sz="3034"/>
            </a:lvl5pPr>
            <a:lvl6pPr>
              <a:defRPr sz="3413"/>
            </a:lvl6pPr>
            <a:lvl7pPr>
              <a:defRPr sz="3413"/>
            </a:lvl7pPr>
            <a:lvl8pPr>
              <a:defRPr sz="3413"/>
            </a:lvl8pPr>
            <a:lvl9pPr>
              <a:defRPr sz="3413"/>
            </a:lvl9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en-GB" noProof="0" dirty="0"/>
          </a:p>
        </p:txBody>
      </p:sp>
    </p:spTree>
    <p:extLst>
      <p:ext uri="{BB962C8B-B14F-4D97-AF65-F5344CB8AC3E}">
        <p14:creationId xmlns:p14="http://schemas.microsoft.com/office/powerpoint/2010/main" val="634814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B5384DB-EE6D-234F-A714-E0958855BCEF}"/>
              </a:ext>
            </a:extLst>
          </p:cNvPr>
          <p:cNvSpPr/>
          <p:nvPr userDrawn="1"/>
        </p:nvSpPr>
        <p:spPr>
          <a:xfrm>
            <a:off x="2" y="0"/>
            <a:ext cx="5271246" cy="9753600"/>
          </a:xfrm>
          <a:prstGeom prst="rect">
            <a:avLst/>
          </a:prstGeom>
          <a:gradFill>
            <a:gsLst>
              <a:gs pos="9000">
                <a:srgbClr val="00517E"/>
              </a:gs>
              <a:gs pos="91000">
                <a:srgbClr val="009CDF"/>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sz="3600"/>
          </a:p>
        </p:txBody>
      </p:sp>
      <p:pic>
        <p:nvPicPr>
          <p:cNvPr id="6" name="Picture 5">
            <a:extLst>
              <a:ext uri="{FF2B5EF4-FFF2-40B4-BE49-F238E27FC236}">
                <a16:creationId xmlns:a16="http://schemas.microsoft.com/office/drawing/2014/main" id="{328F0888-90BE-664F-BE72-5787DFDC63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09105" y="8876847"/>
            <a:ext cx="2491840" cy="661100"/>
          </a:xfrm>
          <a:prstGeom prst="rect">
            <a:avLst/>
          </a:prstGeom>
        </p:spPr>
      </p:pic>
      <p:cxnSp>
        <p:nvCxnSpPr>
          <p:cNvPr id="7" name="Straight Connector 6">
            <a:extLst>
              <a:ext uri="{FF2B5EF4-FFF2-40B4-BE49-F238E27FC236}">
                <a16:creationId xmlns:a16="http://schemas.microsoft.com/office/drawing/2014/main" id="{33E33226-413C-9C41-A663-410DD9804B90}"/>
              </a:ext>
            </a:extLst>
          </p:cNvPr>
          <p:cNvCxnSpPr>
            <a:cxnSpLocks/>
          </p:cNvCxnSpPr>
          <p:nvPr userDrawn="1"/>
        </p:nvCxnSpPr>
        <p:spPr>
          <a:xfrm>
            <a:off x="702753" y="8662219"/>
            <a:ext cx="4568496"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64626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und Bild">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a:t>
            </a:fld>
            <a:endParaRPr lang="en-GB" sz="2655" noProof="0" dirty="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endParaRPr lang="en-GB" sz="2655" noProof="0" dirty="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10" name="Bildplatzhalter 9"/>
          <p:cNvSpPr>
            <a:spLocks noGrp="1"/>
          </p:cNvSpPr>
          <p:nvPr>
            <p:ph type="pic" sz="quarter" idx="12"/>
          </p:nvPr>
        </p:nvSpPr>
        <p:spPr bwMode="auto">
          <a:xfrm>
            <a:off x="1010956" y="2278897"/>
            <a:ext cx="15333206" cy="6284713"/>
          </a:xfrm>
          <a:custGeom>
            <a:avLst/>
            <a:gdLst>
              <a:gd name="connsiteX0" fmla="*/ 0 w 8085623"/>
              <a:gd name="connsiteY0" fmla="*/ 0 h 3310018"/>
              <a:gd name="connsiteX1" fmla="*/ 8085623 w 8085623"/>
              <a:gd name="connsiteY1" fmla="*/ 0 h 3310018"/>
              <a:gd name="connsiteX2" fmla="*/ 8083983 w 8085623"/>
              <a:gd name="connsiteY2" fmla="*/ 2647545 h 3310018"/>
              <a:gd name="connsiteX3" fmla="*/ 7426436 w 8085623"/>
              <a:gd name="connsiteY3" fmla="*/ 3310018 h 3310018"/>
              <a:gd name="connsiteX4" fmla="*/ 298 w 8085623"/>
              <a:gd name="connsiteY4" fmla="*/ 3306843 h 3310018"/>
              <a:gd name="connsiteX5" fmla="*/ 1 w 8085623"/>
              <a:gd name="connsiteY5" fmla="*/ 47868 h 33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623" h="3310018">
                <a:moveTo>
                  <a:pt x="0" y="0"/>
                </a:moveTo>
                <a:lnTo>
                  <a:pt x="8085623" y="0"/>
                </a:lnTo>
                <a:lnTo>
                  <a:pt x="8083983" y="2647545"/>
                </a:lnTo>
                <a:lnTo>
                  <a:pt x="7426436" y="3310018"/>
                </a:lnTo>
                <a:lnTo>
                  <a:pt x="298" y="3306843"/>
                </a:lnTo>
                <a:cubicBezTo>
                  <a:pt x="1092" y="2026744"/>
                  <a:pt x="100" y="1134193"/>
                  <a:pt x="1" y="47868"/>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dirty="0"/>
              <a:t>Bild auf Platzhalter ziehen oder durch Klicken auf Symbol hinzufügen</a:t>
            </a:r>
            <a:endParaRPr lang="en-GB" noProof="0" dirty="0"/>
          </a:p>
        </p:txBody>
      </p:sp>
      <p:grpSp>
        <p:nvGrpSpPr>
          <p:cNvPr id="7" name="Gruppierung 6"/>
          <p:cNvGrpSpPr/>
          <p:nvPr userDrawn="1"/>
        </p:nvGrpSpPr>
        <p:grpSpPr>
          <a:xfrm>
            <a:off x="8123922" y="8918990"/>
            <a:ext cx="8460747" cy="865286"/>
            <a:chOff x="3435423" y="6319903"/>
            <a:chExt cx="5385049" cy="550749"/>
          </a:xfrm>
        </p:grpSpPr>
        <p:grpSp>
          <p:nvGrpSpPr>
            <p:cNvPr id="8" name="Gruppierung 7"/>
            <p:cNvGrpSpPr/>
            <p:nvPr userDrawn="1"/>
          </p:nvGrpSpPr>
          <p:grpSpPr>
            <a:xfrm>
              <a:off x="5762625" y="6553928"/>
              <a:ext cx="3057847" cy="316724"/>
              <a:chOff x="5762625" y="6553928"/>
              <a:chExt cx="3057847" cy="316724"/>
            </a:xfrm>
          </p:grpSpPr>
          <p:cxnSp>
            <p:nvCxnSpPr>
              <p:cNvPr id="24" name="Gerade Verbindung 23"/>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5" name="Rechteck 34"/>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9" name="Gruppierung 8"/>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111465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rei">
    <p:spTree>
      <p:nvGrpSpPr>
        <p:cNvPr id="1" name=""/>
        <p:cNvGrpSpPr/>
        <p:nvPr/>
      </p:nvGrpSpPr>
      <p:grpSpPr>
        <a:xfrm>
          <a:off x="0" y="0"/>
          <a:ext cx="0" cy="0"/>
          <a:chOff x="0" y="0"/>
          <a:chExt cx="0" cy="0"/>
        </a:xfrm>
      </p:grpSpPr>
      <p:sp>
        <p:nvSpPr>
          <p:cNvPr id="8" name="Rectangle 47"/>
          <p:cNvSpPr>
            <a:spLocks noGrp="1" noChangeArrowheads="1"/>
          </p:cNvSpPr>
          <p:nvPr>
            <p:ph type="sldNum" sz="quarter" idx="4"/>
          </p:nvPr>
        </p:nvSpPr>
        <p:spPr bwMode="auto">
          <a:xfrm>
            <a:off x="12869730" y="8924795"/>
            <a:ext cx="3459020" cy="36354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dirty="0"/>
          </a:p>
        </p:txBody>
      </p:sp>
      <p:sp>
        <p:nvSpPr>
          <p:cNvPr id="9" name="Rectangle 51"/>
          <p:cNvSpPr>
            <a:spLocks noGrp="1" noChangeArrowheads="1"/>
          </p:cNvSpPr>
          <p:nvPr>
            <p:ph type="dt" sz="half" idx="2"/>
          </p:nvPr>
        </p:nvSpPr>
        <p:spPr bwMode="auto">
          <a:xfrm>
            <a:off x="1002098" y="8921813"/>
            <a:ext cx="3612555" cy="3648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dirty="0"/>
          </a:p>
        </p:txBody>
      </p:sp>
      <p:grpSp>
        <p:nvGrpSpPr>
          <p:cNvPr id="6" name="Gruppierung 5"/>
          <p:cNvGrpSpPr/>
          <p:nvPr userDrawn="1"/>
        </p:nvGrpSpPr>
        <p:grpSpPr>
          <a:xfrm>
            <a:off x="8123922" y="8918990"/>
            <a:ext cx="8460747" cy="865286"/>
            <a:chOff x="3435423" y="6319903"/>
            <a:chExt cx="5385049" cy="550749"/>
          </a:xfrm>
        </p:grpSpPr>
        <p:grpSp>
          <p:nvGrpSpPr>
            <p:cNvPr id="7" name="Gruppierung 6"/>
            <p:cNvGrpSpPr/>
            <p:nvPr userDrawn="1"/>
          </p:nvGrpSpPr>
          <p:grpSpPr>
            <a:xfrm>
              <a:off x="5762625" y="6553928"/>
              <a:ext cx="3057847" cy="316724"/>
              <a:chOff x="5762625" y="6553928"/>
              <a:chExt cx="3057847" cy="316724"/>
            </a:xfrm>
          </p:grpSpPr>
          <p:cxnSp>
            <p:nvCxnSpPr>
              <p:cNvPr id="23" name="Gerade Verbindung 22"/>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4" name="Gerade Verbindung 23"/>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5" name="Gerade Verbindung 24"/>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4" name="Rechteck 33"/>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1" name="Parallelogramm 10"/>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2" name="Parallelogramm 11"/>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6" name="Parallelogramm 15"/>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175185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sses Bild">
    <p:spTree>
      <p:nvGrpSpPr>
        <p:cNvPr id="1" name=""/>
        <p:cNvGrpSpPr/>
        <p:nvPr/>
      </p:nvGrpSpPr>
      <p:grpSpPr>
        <a:xfrm>
          <a:off x="0" y="0"/>
          <a:ext cx="0" cy="0"/>
          <a:chOff x="0" y="0"/>
          <a:chExt cx="0" cy="0"/>
        </a:xfrm>
      </p:grpSpPr>
      <p:sp>
        <p:nvSpPr>
          <p:cNvPr id="16" name="Bildplatzhalter 15"/>
          <p:cNvSpPr>
            <a:spLocks noGrp="1"/>
          </p:cNvSpPr>
          <p:nvPr>
            <p:ph type="pic" sz="quarter" idx="12"/>
          </p:nvPr>
        </p:nvSpPr>
        <p:spPr bwMode="auto">
          <a:xfrm>
            <a:off x="1010939" y="1760599"/>
            <a:ext cx="15333526" cy="6798558"/>
          </a:xfrm>
          <a:custGeom>
            <a:avLst/>
            <a:gdLst>
              <a:gd name="connsiteX0" fmla="*/ 8 w 8085792"/>
              <a:gd name="connsiteY0" fmla="*/ 0 h 3585177"/>
              <a:gd name="connsiteX1" fmla="*/ 8085792 w 8085792"/>
              <a:gd name="connsiteY1" fmla="*/ 0 h 3585177"/>
              <a:gd name="connsiteX2" fmla="*/ 8083990 w 8085792"/>
              <a:gd name="connsiteY2" fmla="*/ 2920424 h 3585177"/>
              <a:gd name="connsiteX3" fmla="*/ 7426443 w 8085792"/>
              <a:gd name="connsiteY3" fmla="*/ 3585177 h 3585177"/>
              <a:gd name="connsiteX4" fmla="*/ 305 w 8085792"/>
              <a:gd name="connsiteY4" fmla="*/ 3581991 h 3585177"/>
              <a:gd name="connsiteX5" fmla="*/ 3 w 8085792"/>
              <a:gd name="connsiteY5" fmla="*/ 34892 h 3585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85792" h="3585177">
                <a:moveTo>
                  <a:pt x="8" y="0"/>
                </a:moveTo>
                <a:lnTo>
                  <a:pt x="8085792" y="0"/>
                </a:lnTo>
                <a:lnTo>
                  <a:pt x="8083990" y="2920424"/>
                </a:lnTo>
                <a:lnTo>
                  <a:pt x="7426443" y="3585177"/>
                </a:lnTo>
                <a:lnTo>
                  <a:pt x="305" y="3581991"/>
                </a:lnTo>
                <a:cubicBezTo>
                  <a:pt x="1165" y="2190443"/>
                  <a:pt x="-71" y="1255292"/>
                  <a:pt x="3" y="34892"/>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a:noAutofit/>
          </a:bodyPr>
          <a:lstStyle>
            <a:lvl1pPr>
              <a:buClr>
                <a:schemeClr val="tx1"/>
              </a:buClr>
              <a:defRPr/>
            </a:lvl1pPr>
          </a:lstStyle>
          <a:p>
            <a:r>
              <a:rPr lang="de-DE" noProof="0" dirty="0"/>
              <a:t>Bild auf Platzhalter ziehen oder durch Klicken auf Symbol hinzufügen</a:t>
            </a:r>
            <a:endParaRPr lang="en-GB" noProof="0" dirty="0"/>
          </a:p>
        </p:txBody>
      </p:sp>
      <p:sp>
        <p:nvSpPr>
          <p:cNvPr id="6" name="Rectangle 47"/>
          <p:cNvSpPr>
            <a:spLocks noGrp="1" noChangeArrowheads="1"/>
          </p:cNvSpPr>
          <p:nvPr>
            <p:ph type="sldNum" sz="quarter" idx="4"/>
          </p:nvPr>
        </p:nvSpPr>
        <p:spPr bwMode="auto">
          <a:xfrm>
            <a:off x="12869730" y="8924795"/>
            <a:ext cx="3459020" cy="36354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dirty="0"/>
          </a:p>
        </p:txBody>
      </p:sp>
      <p:sp>
        <p:nvSpPr>
          <p:cNvPr id="7" name="Rectangle 51"/>
          <p:cNvSpPr>
            <a:spLocks noGrp="1" noChangeArrowheads="1"/>
          </p:cNvSpPr>
          <p:nvPr>
            <p:ph type="dt" sz="half" idx="2"/>
          </p:nvPr>
        </p:nvSpPr>
        <p:spPr bwMode="auto">
          <a:xfrm>
            <a:off x="1002098" y="8921813"/>
            <a:ext cx="3612555" cy="36485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dirty="0"/>
          </a:p>
        </p:txBody>
      </p:sp>
      <p:grpSp>
        <p:nvGrpSpPr>
          <p:cNvPr id="8" name="Gruppierung 7"/>
          <p:cNvGrpSpPr/>
          <p:nvPr userDrawn="1"/>
        </p:nvGrpSpPr>
        <p:grpSpPr>
          <a:xfrm>
            <a:off x="8123922" y="8918990"/>
            <a:ext cx="8460747" cy="865286"/>
            <a:chOff x="3435423" y="6319903"/>
            <a:chExt cx="5385049" cy="550749"/>
          </a:xfrm>
        </p:grpSpPr>
        <p:grpSp>
          <p:nvGrpSpPr>
            <p:cNvPr id="9" name="Gruppierung 8"/>
            <p:cNvGrpSpPr/>
            <p:nvPr userDrawn="1"/>
          </p:nvGrpSpPr>
          <p:grpSpPr>
            <a:xfrm>
              <a:off x="5762625" y="6553928"/>
              <a:ext cx="3057847" cy="316724"/>
              <a:chOff x="5762625" y="6553928"/>
              <a:chExt cx="3057847" cy="316724"/>
            </a:xfrm>
          </p:grpSpPr>
          <p:cxnSp>
            <p:nvCxnSpPr>
              <p:cNvPr id="25" name="Gerade Verbindung 24"/>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26" name="Gerade Verbindung 25"/>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27" name="Gerade Verbindung 26"/>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28" name="Gerade Verbindung 27"/>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29" name="Gerade Verbindung 28"/>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30" name="Gerade Verbindung 29"/>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31" name="Gerade Verbindung 30"/>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32" name="Gerade Verbindung 31"/>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33" name="Gerade Verbindung 32"/>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34" name="Gerade Verbindung 33"/>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35" name="Gerade Verbindung 34"/>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36" name="Rechteck 35"/>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0" name="Gruppierung 9"/>
            <p:cNvGrpSpPr/>
            <p:nvPr userDrawn="1"/>
          </p:nvGrpSpPr>
          <p:grpSpPr>
            <a:xfrm>
              <a:off x="3435423" y="6319903"/>
              <a:ext cx="3287808" cy="359542"/>
              <a:chOff x="3804474" y="5925146"/>
              <a:chExt cx="3287808" cy="359542"/>
            </a:xfrm>
          </p:grpSpPr>
          <p:sp>
            <p:nvSpPr>
              <p:cNvPr id="12" name="Parallelogramm 11"/>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3" name="Parallelogramm 12"/>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2" name="Parallelogramm 21"/>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3" name="Parallelogramm 22"/>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764296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artnerlogos">
    <p:spTree>
      <p:nvGrpSpPr>
        <p:cNvPr id="1" name=""/>
        <p:cNvGrpSpPr/>
        <p:nvPr/>
      </p:nvGrpSpPr>
      <p:grpSpPr>
        <a:xfrm>
          <a:off x="0" y="0"/>
          <a:ext cx="0" cy="0"/>
          <a:chOff x="0" y="0"/>
          <a:chExt cx="0" cy="0"/>
        </a:xfrm>
      </p:grpSpPr>
      <p:sp>
        <p:nvSpPr>
          <p:cNvPr id="3" name="Rectangle 47"/>
          <p:cNvSpPr>
            <a:spLocks noGrp="1" noChangeArrowheads="1"/>
          </p:cNvSpPr>
          <p:nvPr>
            <p:ph type="sldNum" sz="quarter" idx="10"/>
          </p:nvPr>
        </p:nvSpPr>
        <p:spPr/>
        <p:txBody>
          <a:bodyPr/>
          <a:lstStyle>
            <a:lvl1pPr>
              <a:defRPr>
                <a:solidFill>
                  <a:schemeClr val="accent2"/>
                </a:solidFill>
              </a:defRPr>
            </a:lvl1pPr>
          </a:lstStyle>
          <a:p>
            <a:pPr>
              <a:defRPr/>
            </a:pPr>
            <a:fld id="{03888D3A-B182-8949-9F70-1309707E4E20}" type="slidenum">
              <a:rPr lang="en-GB" noProof="0" smtClean="0"/>
              <a:pPr>
                <a:defRPr/>
              </a:pPr>
              <a:t>‹#›</a:t>
            </a:fld>
            <a:endParaRPr lang="en-GB" sz="2655" noProof="0" dirty="0"/>
          </a:p>
        </p:txBody>
      </p:sp>
      <p:sp>
        <p:nvSpPr>
          <p:cNvPr id="4" name="Rectangle 51"/>
          <p:cNvSpPr>
            <a:spLocks noGrp="1" noChangeArrowheads="1"/>
          </p:cNvSpPr>
          <p:nvPr>
            <p:ph type="dt" sz="half" idx="11"/>
          </p:nvPr>
        </p:nvSpPr>
        <p:spPr/>
        <p:txBody>
          <a:bodyPr/>
          <a:lstStyle>
            <a:lvl1pPr>
              <a:defRPr>
                <a:solidFill>
                  <a:schemeClr val="accent2"/>
                </a:solidFill>
              </a:defRPr>
            </a:lvl1pPr>
          </a:lstStyle>
          <a:p>
            <a:pPr>
              <a:defRPr/>
            </a:pPr>
            <a:endParaRPr lang="en-GB" sz="2655" noProof="0" dirty="0"/>
          </a:p>
        </p:txBody>
      </p:sp>
      <p:sp>
        <p:nvSpPr>
          <p:cNvPr id="2" name="Titel 1"/>
          <p:cNvSpPr>
            <a:spLocks noGrp="1"/>
          </p:cNvSpPr>
          <p:nvPr>
            <p:ph type="title"/>
          </p:nvPr>
        </p:nvSpPr>
        <p:spPr/>
        <p:txBody>
          <a:bodyPr/>
          <a:lstStyle/>
          <a:p>
            <a:r>
              <a:rPr lang="de-DE" noProof="0"/>
              <a:t>Mastertitelformat bearbeiten</a:t>
            </a:r>
            <a:endParaRPr lang="en-GB" noProof="0" dirty="0"/>
          </a:p>
        </p:txBody>
      </p:sp>
      <p:sp>
        <p:nvSpPr>
          <p:cNvPr id="7" name="Bildplatzhalter 7"/>
          <p:cNvSpPr>
            <a:spLocks noGrp="1"/>
          </p:cNvSpPr>
          <p:nvPr>
            <p:ph type="pic" sz="quarter" idx="12"/>
          </p:nvPr>
        </p:nvSpPr>
        <p:spPr>
          <a:xfrm>
            <a:off x="1023560" y="2278897"/>
            <a:ext cx="3072094" cy="1979733"/>
          </a:xfrm>
          <a:solidFill>
            <a:schemeClr val="bg1"/>
          </a:solidFill>
        </p:spPr>
        <p:txBody>
          <a:bodyPr/>
          <a:lstStyle/>
          <a:p>
            <a:r>
              <a:rPr lang="de-DE" dirty="0"/>
              <a:t>Bild auf Platzhalter ziehen oder durch Klicken auf Symbol hinzufügen</a:t>
            </a:r>
          </a:p>
        </p:txBody>
      </p:sp>
      <p:sp>
        <p:nvSpPr>
          <p:cNvPr id="8" name="Bildplatzhalter 7"/>
          <p:cNvSpPr>
            <a:spLocks noGrp="1"/>
          </p:cNvSpPr>
          <p:nvPr>
            <p:ph type="pic" sz="quarter" idx="17"/>
          </p:nvPr>
        </p:nvSpPr>
        <p:spPr>
          <a:xfrm>
            <a:off x="1023560" y="4438902"/>
            <a:ext cx="3072094" cy="1979733"/>
          </a:xfrm>
          <a:solidFill>
            <a:schemeClr val="bg1"/>
          </a:solidFill>
        </p:spPr>
        <p:txBody>
          <a:bodyPr/>
          <a:lstStyle/>
          <a:p>
            <a:r>
              <a:rPr lang="de-DE" dirty="0"/>
              <a:t>Bild auf Platzhalter ziehen oder durch Klicken auf Symbol hinzufügen</a:t>
            </a:r>
          </a:p>
        </p:txBody>
      </p:sp>
      <p:sp>
        <p:nvSpPr>
          <p:cNvPr id="9" name="Bildplatzhalter 7"/>
          <p:cNvSpPr>
            <a:spLocks noGrp="1"/>
          </p:cNvSpPr>
          <p:nvPr>
            <p:ph type="pic" sz="quarter" idx="22"/>
          </p:nvPr>
        </p:nvSpPr>
        <p:spPr>
          <a:xfrm>
            <a:off x="1023560" y="6586040"/>
            <a:ext cx="3072094" cy="1979733"/>
          </a:xfrm>
          <a:solidFill>
            <a:schemeClr val="bg1"/>
          </a:solidFill>
        </p:spPr>
        <p:txBody>
          <a:bodyPr/>
          <a:lstStyle/>
          <a:p>
            <a:r>
              <a:rPr lang="de-DE" dirty="0"/>
              <a:t>Bild auf Platzhalter ziehen oder durch Klicken auf Symbol hinzufügen</a:t>
            </a:r>
          </a:p>
        </p:txBody>
      </p:sp>
      <p:sp>
        <p:nvSpPr>
          <p:cNvPr id="12" name="Bildplatzhalter 7"/>
          <p:cNvSpPr>
            <a:spLocks noGrp="1"/>
          </p:cNvSpPr>
          <p:nvPr>
            <p:ph type="pic" sz="quarter" idx="23"/>
          </p:nvPr>
        </p:nvSpPr>
        <p:spPr>
          <a:xfrm>
            <a:off x="5106497" y="2278897"/>
            <a:ext cx="3072094" cy="1979733"/>
          </a:xfrm>
          <a:solidFill>
            <a:schemeClr val="bg1"/>
          </a:solidFill>
        </p:spPr>
        <p:txBody>
          <a:bodyPr/>
          <a:lstStyle/>
          <a:p>
            <a:r>
              <a:rPr lang="de-DE" dirty="0"/>
              <a:t>Bild auf Platzhalter ziehen oder durch Klicken auf Symbol hinzufügen</a:t>
            </a:r>
          </a:p>
        </p:txBody>
      </p:sp>
      <p:sp>
        <p:nvSpPr>
          <p:cNvPr id="13" name="Bildplatzhalter 7"/>
          <p:cNvSpPr>
            <a:spLocks noGrp="1"/>
          </p:cNvSpPr>
          <p:nvPr>
            <p:ph type="pic" sz="quarter" idx="24"/>
          </p:nvPr>
        </p:nvSpPr>
        <p:spPr>
          <a:xfrm>
            <a:off x="5106497" y="4438902"/>
            <a:ext cx="3072094" cy="1979733"/>
          </a:xfrm>
          <a:solidFill>
            <a:schemeClr val="bg1"/>
          </a:solidFill>
        </p:spPr>
        <p:txBody>
          <a:bodyPr/>
          <a:lstStyle/>
          <a:p>
            <a:r>
              <a:rPr lang="de-DE" dirty="0"/>
              <a:t>Bild auf Platzhalter ziehen oder durch Klicken auf Symbol hinzufügen</a:t>
            </a:r>
          </a:p>
        </p:txBody>
      </p:sp>
      <p:sp>
        <p:nvSpPr>
          <p:cNvPr id="14" name="Bildplatzhalter 7"/>
          <p:cNvSpPr>
            <a:spLocks noGrp="1"/>
          </p:cNvSpPr>
          <p:nvPr>
            <p:ph type="pic" sz="quarter" idx="25"/>
          </p:nvPr>
        </p:nvSpPr>
        <p:spPr>
          <a:xfrm>
            <a:off x="5106497" y="6586040"/>
            <a:ext cx="3072094" cy="1979733"/>
          </a:xfrm>
          <a:solidFill>
            <a:schemeClr val="bg1"/>
          </a:solidFill>
        </p:spPr>
        <p:txBody>
          <a:bodyPr/>
          <a:lstStyle/>
          <a:p>
            <a:r>
              <a:rPr lang="de-DE" dirty="0"/>
              <a:t>Bild auf Platzhalter ziehen oder durch Klicken auf Symbol hinzufügen</a:t>
            </a:r>
          </a:p>
        </p:txBody>
      </p:sp>
      <p:sp>
        <p:nvSpPr>
          <p:cNvPr id="15" name="Bildplatzhalter 7"/>
          <p:cNvSpPr>
            <a:spLocks noGrp="1"/>
          </p:cNvSpPr>
          <p:nvPr>
            <p:ph type="pic" sz="quarter" idx="26"/>
          </p:nvPr>
        </p:nvSpPr>
        <p:spPr>
          <a:xfrm>
            <a:off x="9189433" y="2278897"/>
            <a:ext cx="3072094" cy="1979733"/>
          </a:xfrm>
          <a:solidFill>
            <a:schemeClr val="bg1"/>
          </a:solidFill>
        </p:spPr>
        <p:txBody>
          <a:bodyPr/>
          <a:lstStyle/>
          <a:p>
            <a:r>
              <a:rPr lang="de-DE" dirty="0"/>
              <a:t>Bild auf Platzhalter ziehen oder durch Klicken auf Symbol hinzufügen</a:t>
            </a:r>
          </a:p>
        </p:txBody>
      </p:sp>
      <p:sp>
        <p:nvSpPr>
          <p:cNvPr id="16" name="Bildplatzhalter 7"/>
          <p:cNvSpPr>
            <a:spLocks noGrp="1"/>
          </p:cNvSpPr>
          <p:nvPr>
            <p:ph type="pic" sz="quarter" idx="27"/>
          </p:nvPr>
        </p:nvSpPr>
        <p:spPr>
          <a:xfrm>
            <a:off x="9189433" y="4438902"/>
            <a:ext cx="3072094" cy="1979733"/>
          </a:xfrm>
          <a:solidFill>
            <a:schemeClr val="bg1"/>
          </a:solidFill>
        </p:spPr>
        <p:txBody>
          <a:bodyPr/>
          <a:lstStyle/>
          <a:p>
            <a:r>
              <a:rPr lang="de-DE" dirty="0"/>
              <a:t>Bild auf Platzhalter ziehen oder durch Klicken auf Symbol hinzufügen</a:t>
            </a:r>
          </a:p>
        </p:txBody>
      </p:sp>
      <p:sp>
        <p:nvSpPr>
          <p:cNvPr id="17" name="Bildplatzhalter 7"/>
          <p:cNvSpPr>
            <a:spLocks noGrp="1"/>
          </p:cNvSpPr>
          <p:nvPr>
            <p:ph type="pic" sz="quarter" idx="28"/>
          </p:nvPr>
        </p:nvSpPr>
        <p:spPr>
          <a:xfrm>
            <a:off x="9189433" y="6586040"/>
            <a:ext cx="3072094" cy="1979733"/>
          </a:xfrm>
          <a:solidFill>
            <a:schemeClr val="bg1"/>
          </a:solidFill>
        </p:spPr>
        <p:txBody>
          <a:bodyPr/>
          <a:lstStyle/>
          <a:p>
            <a:r>
              <a:rPr lang="de-DE" dirty="0"/>
              <a:t>Bild auf Platzhalter ziehen oder durch Klicken auf Symbol hinzufügen</a:t>
            </a:r>
          </a:p>
        </p:txBody>
      </p:sp>
      <p:sp>
        <p:nvSpPr>
          <p:cNvPr id="18" name="Bildplatzhalter 7"/>
          <p:cNvSpPr>
            <a:spLocks noGrp="1"/>
          </p:cNvSpPr>
          <p:nvPr>
            <p:ph type="pic" sz="quarter" idx="29"/>
          </p:nvPr>
        </p:nvSpPr>
        <p:spPr>
          <a:xfrm>
            <a:off x="13272371" y="2278897"/>
            <a:ext cx="3072094" cy="1979733"/>
          </a:xfrm>
          <a:solidFill>
            <a:schemeClr val="bg1"/>
          </a:solidFill>
        </p:spPr>
        <p:txBody>
          <a:bodyPr/>
          <a:lstStyle/>
          <a:p>
            <a:r>
              <a:rPr lang="de-DE" dirty="0"/>
              <a:t>Bild auf Platzhalter ziehen oder durch Klicken auf Symbol hinzufügen</a:t>
            </a:r>
          </a:p>
        </p:txBody>
      </p:sp>
      <p:sp>
        <p:nvSpPr>
          <p:cNvPr id="19" name="Bildplatzhalter 7"/>
          <p:cNvSpPr>
            <a:spLocks noGrp="1"/>
          </p:cNvSpPr>
          <p:nvPr>
            <p:ph type="pic" sz="quarter" idx="30"/>
          </p:nvPr>
        </p:nvSpPr>
        <p:spPr>
          <a:xfrm>
            <a:off x="13272371" y="4438902"/>
            <a:ext cx="3072094" cy="1979733"/>
          </a:xfrm>
          <a:solidFill>
            <a:schemeClr val="bg1"/>
          </a:solidFill>
        </p:spPr>
        <p:txBody>
          <a:bodyPr/>
          <a:lstStyle/>
          <a:p>
            <a:r>
              <a:rPr lang="de-DE" dirty="0"/>
              <a:t>Bild auf Platzhalter ziehen oder durch Klicken auf Symbol hinzufügen</a:t>
            </a:r>
          </a:p>
        </p:txBody>
      </p:sp>
      <p:sp>
        <p:nvSpPr>
          <p:cNvPr id="20" name="Bildplatzhalter 7"/>
          <p:cNvSpPr>
            <a:spLocks noGrp="1"/>
          </p:cNvSpPr>
          <p:nvPr>
            <p:ph type="pic" sz="quarter" idx="31"/>
          </p:nvPr>
        </p:nvSpPr>
        <p:spPr>
          <a:xfrm>
            <a:off x="13272371" y="6586040"/>
            <a:ext cx="3072094" cy="1979733"/>
          </a:xfrm>
          <a:solidFill>
            <a:schemeClr val="bg1"/>
          </a:solidFill>
        </p:spPr>
        <p:txBody>
          <a:bodyPr/>
          <a:lstStyle/>
          <a:p>
            <a:r>
              <a:rPr lang="de-DE" dirty="0"/>
              <a:t>Bild auf Platzhalter ziehen oder durch Klicken auf Symbol hinzufügen</a:t>
            </a:r>
          </a:p>
        </p:txBody>
      </p:sp>
      <p:grpSp>
        <p:nvGrpSpPr>
          <p:cNvPr id="21" name="Gruppierung 20"/>
          <p:cNvGrpSpPr/>
          <p:nvPr userDrawn="1"/>
        </p:nvGrpSpPr>
        <p:grpSpPr>
          <a:xfrm>
            <a:off x="8123922" y="8918990"/>
            <a:ext cx="8460747" cy="865286"/>
            <a:chOff x="3435423" y="6319903"/>
            <a:chExt cx="5385049" cy="550749"/>
          </a:xfrm>
        </p:grpSpPr>
        <p:grpSp>
          <p:nvGrpSpPr>
            <p:cNvPr id="22" name="Gruppierung 21"/>
            <p:cNvGrpSpPr/>
            <p:nvPr userDrawn="1"/>
          </p:nvGrpSpPr>
          <p:grpSpPr>
            <a:xfrm>
              <a:off x="5762625" y="6553928"/>
              <a:ext cx="3057847" cy="316724"/>
              <a:chOff x="5762625" y="6553928"/>
              <a:chExt cx="3057847" cy="316724"/>
            </a:xfrm>
          </p:grpSpPr>
          <p:cxnSp>
            <p:nvCxnSpPr>
              <p:cNvPr id="36" name="Gerade Verbindung 35"/>
              <p:cNvCxnSpPr/>
              <p:nvPr userDrawn="1"/>
            </p:nvCxnSpPr>
            <p:spPr bwMode="auto">
              <a:xfrm flipV="1">
                <a:off x="6022272" y="6597352"/>
                <a:ext cx="270589" cy="270588"/>
              </a:xfrm>
              <a:prstGeom prst="line">
                <a:avLst/>
              </a:prstGeom>
              <a:noFill/>
              <a:ln w="15875" cap="flat" cmpd="sng" algn="ctr">
                <a:solidFill>
                  <a:srgbClr val="37B6B8"/>
                </a:solidFill>
                <a:prstDash val="solid"/>
                <a:round/>
                <a:headEnd type="none" w="med" len="med"/>
                <a:tailEnd type="none" w="med" len="med"/>
              </a:ln>
              <a:effectLst/>
            </p:spPr>
          </p:cxnSp>
          <p:cxnSp>
            <p:nvCxnSpPr>
              <p:cNvPr id="37" name="Gerade Verbindung 36"/>
              <p:cNvCxnSpPr/>
              <p:nvPr userDrawn="1"/>
            </p:nvCxnSpPr>
            <p:spPr bwMode="auto">
              <a:xfrm flipV="1">
                <a:off x="6282861" y="6597352"/>
                <a:ext cx="268441" cy="268440"/>
              </a:xfrm>
              <a:prstGeom prst="line">
                <a:avLst/>
              </a:prstGeom>
              <a:noFill/>
              <a:ln w="15875" cap="flat" cmpd="sng" algn="ctr">
                <a:solidFill>
                  <a:srgbClr val="37B6B8"/>
                </a:solidFill>
                <a:prstDash val="solid"/>
                <a:round/>
                <a:headEnd type="none" w="med" len="med"/>
                <a:tailEnd type="none" w="med" len="med"/>
              </a:ln>
              <a:effectLst/>
            </p:spPr>
          </p:cxnSp>
          <p:cxnSp>
            <p:nvCxnSpPr>
              <p:cNvPr id="38" name="Gerade Verbindung 37"/>
              <p:cNvCxnSpPr/>
              <p:nvPr userDrawn="1"/>
            </p:nvCxnSpPr>
            <p:spPr bwMode="auto">
              <a:xfrm flipV="1">
                <a:off x="6541302" y="6597352"/>
                <a:ext cx="268861" cy="268860"/>
              </a:xfrm>
              <a:prstGeom prst="line">
                <a:avLst/>
              </a:prstGeom>
              <a:noFill/>
              <a:ln w="15875" cap="flat" cmpd="sng" algn="ctr">
                <a:solidFill>
                  <a:srgbClr val="37B6B8"/>
                </a:solidFill>
                <a:prstDash val="solid"/>
                <a:round/>
                <a:headEnd type="none" w="med" len="med"/>
                <a:tailEnd type="none" w="med" len="med"/>
              </a:ln>
              <a:effectLst/>
            </p:spPr>
          </p:cxnSp>
          <p:cxnSp>
            <p:nvCxnSpPr>
              <p:cNvPr id="39" name="Gerade Verbindung 38"/>
              <p:cNvCxnSpPr/>
              <p:nvPr userDrawn="1"/>
            </p:nvCxnSpPr>
            <p:spPr bwMode="auto">
              <a:xfrm flipV="1">
                <a:off x="6800163" y="6597352"/>
                <a:ext cx="270000" cy="270000"/>
              </a:xfrm>
              <a:prstGeom prst="line">
                <a:avLst/>
              </a:prstGeom>
              <a:noFill/>
              <a:ln w="15875" cap="flat" cmpd="sng" algn="ctr">
                <a:solidFill>
                  <a:srgbClr val="37B6B8"/>
                </a:solidFill>
                <a:prstDash val="solid"/>
                <a:round/>
                <a:headEnd type="none" w="med" len="med"/>
                <a:tailEnd type="none" w="med" len="med"/>
              </a:ln>
              <a:effectLst/>
            </p:spPr>
          </p:cxnSp>
          <p:cxnSp>
            <p:nvCxnSpPr>
              <p:cNvPr id="40" name="Gerade Verbindung 39"/>
              <p:cNvCxnSpPr/>
              <p:nvPr userDrawn="1"/>
            </p:nvCxnSpPr>
            <p:spPr bwMode="auto">
              <a:xfrm flipV="1">
                <a:off x="7060163" y="6597352"/>
                <a:ext cx="269194" cy="269194"/>
              </a:xfrm>
              <a:prstGeom prst="line">
                <a:avLst/>
              </a:prstGeom>
              <a:noFill/>
              <a:ln w="15875" cap="flat" cmpd="sng" algn="ctr">
                <a:solidFill>
                  <a:srgbClr val="37B6B8"/>
                </a:solidFill>
                <a:prstDash val="solid"/>
                <a:round/>
                <a:headEnd type="none" w="med" len="med"/>
                <a:tailEnd type="none" w="med" len="med"/>
              </a:ln>
              <a:effectLst/>
            </p:spPr>
          </p:cxnSp>
          <p:cxnSp>
            <p:nvCxnSpPr>
              <p:cNvPr id="41" name="Gerade Verbindung 40"/>
              <p:cNvCxnSpPr/>
              <p:nvPr userDrawn="1"/>
            </p:nvCxnSpPr>
            <p:spPr bwMode="auto">
              <a:xfrm flipV="1">
                <a:off x="7319357" y="6597352"/>
                <a:ext cx="269572" cy="269573"/>
              </a:xfrm>
              <a:prstGeom prst="line">
                <a:avLst/>
              </a:prstGeom>
              <a:noFill/>
              <a:ln w="15875" cap="flat" cmpd="sng" algn="ctr">
                <a:solidFill>
                  <a:srgbClr val="37B6B8"/>
                </a:solidFill>
                <a:prstDash val="solid"/>
                <a:round/>
                <a:headEnd type="none" w="med" len="med"/>
                <a:tailEnd type="none" w="med" len="med"/>
              </a:ln>
              <a:effectLst/>
            </p:spPr>
          </p:cxnSp>
          <p:cxnSp>
            <p:nvCxnSpPr>
              <p:cNvPr id="42" name="Gerade Verbindung 41"/>
              <p:cNvCxnSpPr/>
              <p:nvPr userDrawn="1"/>
            </p:nvCxnSpPr>
            <p:spPr bwMode="auto">
              <a:xfrm flipV="1">
                <a:off x="8362950" y="6597352"/>
                <a:ext cx="272105" cy="272104"/>
              </a:xfrm>
              <a:prstGeom prst="line">
                <a:avLst/>
              </a:prstGeom>
              <a:noFill/>
              <a:ln w="15875" cap="flat" cmpd="sng" algn="ctr">
                <a:solidFill>
                  <a:srgbClr val="37B6B8"/>
                </a:solidFill>
                <a:prstDash val="solid"/>
                <a:round/>
                <a:headEnd type="none" w="med" len="med"/>
                <a:tailEnd type="none" w="med" len="med"/>
              </a:ln>
              <a:effectLst/>
            </p:spPr>
          </p:cxnSp>
          <p:cxnSp>
            <p:nvCxnSpPr>
              <p:cNvPr id="43" name="Gerade Verbindung 42"/>
              <p:cNvCxnSpPr/>
              <p:nvPr userDrawn="1"/>
            </p:nvCxnSpPr>
            <p:spPr bwMode="auto">
              <a:xfrm flipV="1">
                <a:off x="8099651" y="6597352"/>
                <a:ext cx="273300" cy="273300"/>
              </a:xfrm>
              <a:prstGeom prst="line">
                <a:avLst/>
              </a:prstGeom>
              <a:noFill/>
              <a:ln w="15875" cap="flat" cmpd="sng" algn="ctr">
                <a:solidFill>
                  <a:srgbClr val="37B6B8"/>
                </a:solidFill>
                <a:prstDash val="solid"/>
                <a:round/>
                <a:headEnd type="none" w="med" len="med"/>
                <a:tailEnd type="none" w="med" len="med"/>
              </a:ln>
              <a:effectLst/>
            </p:spPr>
          </p:cxnSp>
          <p:cxnSp>
            <p:nvCxnSpPr>
              <p:cNvPr id="44" name="Gerade Verbindung 43"/>
              <p:cNvCxnSpPr/>
              <p:nvPr userDrawn="1"/>
            </p:nvCxnSpPr>
            <p:spPr bwMode="auto">
              <a:xfrm flipV="1">
                <a:off x="7840484" y="6597352"/>
                <a:ext cx="269167" cy="269167"/>
              </a:xfrm>
              <a:prstGeom prst="line">
                <a:avLst/>
              </a:prstGeom>
              <a:noFill/>
              <a:ln w="15875" cap="flat" cmpd="sng" algn="ctr">
                <a:solidFill>
                  <a:srgbClr val="37B6B8"/>
                </a:solidFill>
                <a:prstDash val="solid"/>
                <a:round/>
                <a:headEnd type="none" w="med" len="med"/>
                <a:tailEnd type="none" w="med" len="med"/>
              </a:ln>
              <a:effectLst/>
            </p:spPr>
          </p:cxnSp>
          <p:cxnSp>
            <p:nvCxnSpPr>
              <p:cNvPr id="45" name="Gerade Verbindung 44"/>
              <p:cNvCxnSpPr/>
              <p:nvPr userDrawn="1"/>
            </p:nvCxnSpPr>
            <p:spPr bwMode="auto">
              <a:xfrm flipV="1">
                <a:off x="7578929" y="6597352"/>
                <a:ext cx="271555" cy="271554"/>
              </a:xfrm>
              <a:prstGeom prst="line">
                <a:avLst/>
              </a:prstGeom>
              <a:noFill/>
              <a:ln w="15875" cap="flat" cmpd="sng" algn="ctr">
                <a:solidFill>
                  <a:srgbClr val="37B6B8"/>
                </a:solidFill>
                <a:prstDash val="solid"/>
                <a:round/>
                <a:headEnd type="none" w="med" len="med"/>
                <a:tailEnd type="none" w="med" len="med"/>
              </a:ln>
              <a:effectLst/>
            </p:spPr>
          </p:cxnSp>
          <p:cxnSp>
            <p:nvCxnSpPr>
              <p:cNvPr id="46" name="Gerade Verbindung 45"/>
              <p:cNvCxnSpPr/>
              <p:nvPr userDrawn="1"/>
            </p:nvCxnSpPr>
            <p:spPr bwMode="auto">
              <a:xfrm flipV="1">
                <a:off x="5762625" y="6597352"/>
                <a:ext cx="269647" cy="269648"/>
              </a:xfrm>
              <a:prstGeom prst="line">
                <a:avLst/>
              </a:prstGeom>
              <a:noFill/>
              <a:ln w="15875" cap="flat" cmpd="sng" algn="ctr">
                <a:solidFill>
                  <a:srgbClr val="37B6B8"/>
                </a:solidFill>
                <a:prstDash val="solid"/>
                <a:round/>
                <a:headEnd type="none" w="med" len="med"/>
                <a:tailEnd type="none" w="med" len="med"/>
              </a:ln>
              <a:effectLst/>
            </p:spPr>
          </p:cxnSp>
          <p:sp>
            <p:nvSpPr>
              <p:cNvPr id="47" name="Rechteck 46"/>
              <p:cNvSpPr/>
              <p:nvPr userDrawn="1"/>
            </p:nvSpPr>
            <p:spPr bwMode="auto">
              <a:xfrm>
                <a:off x="5937229" y="6553928"/>
                <a:ext cx="2883243" cy="6666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23" name="Gruppierung 22"/>
            <p:cNvGrpSpPr/>
            <p:nvPr userDrawn="1"/>
          </p:nvGrpSpPr>
          <p:grpSpPr>
            <a:xfrm>
              <a:off x="3435423" y="6319903"/>
              <a:ext cx="3287808" cy="359542"/>
              <a:chOff x="3804474" y="5925146"/>
              <a:chExt cx="3287808" cy="359542"/>
            </a:xfrm>
          </p:grpSpPr>
          <p:sp>
            <p:nvSpPr>
              <p:cNvPr id="24" name="Parallelogramm 23"/>
              <p:cNvSpPr/>
              <p:nvPr userDrawn="1"/>
            </p:nvSpPr>
            <p:spPr bwMode="auto">
              <a:xfrm>
                <a:off x="3804474" y="5925146"/>
                <a:ext cx="414000" cy="359542"/>
              </a:xfrm>
              <a:prstGeom prst="parallelogram">
                <a:avLst>
                  <a:gd name="adj" fmla="val 99957"/>
                </a:avLst>
              </a:prstGeom>
              <a:solidFill>
                <a:srgbClr val="319E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6678282" y="5925146"/>
                <a:ext cx="414000" cy="359542"/>
              </a:xfrm>
              <a:prstGeom prst="parallelogram">
                <a:avLst>
                  <a:gd name="adj" fmla="val 99957"/>
                </a:avLst>
              </a:prstGeom>
              <a:solidFill>
                <a:srgbClr val="300B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6417024" y="5925146"/>
                <a:ext cx="414000" cy="359542"/>
              </a:xfrm>
              <a:prstGeom prst="parallelogram">
                <a:avLst>
                  <a:gd name="adj" fmla="val 99957"/>
                </a:avLst>
              </a:prstGeom>
              <a:solidFill>
                <a:srgbClr val="31215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5769" y="5925146"/>
                <a:ext cx="414000" cy="359542"/>
              </a:xfrm>
              <a:prstGeom prst="parallelogram">
                <a:avLst>
                  <a:gd name="adj" fmla="val 99957"/>
                </a:avLst>
              </a:prstGeom>
              <a:solidFill>
                <a:srgbClr val="32376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5894514" y="5925146"/>
                <a:ext cx="414000" cy="359542"/>
              </a:xfrm>
              <a:prstGeom prst="parallelogram">
                <a:avLst>
                  <a:gd name="adj" fmla="val 99957"/>
                </a:avLst>
              </a:prstGeom>
              <a:solidFill>
                <a:srgbClr val="334A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9" name="Parallelogramm 28"/>
              <p:cNvSpPr/>
              <p:nvPr userDrawn="1"/>
            </p:nvSpPr>
            <p:spPr bwMode="auto">
              <a:xfrm>
                <a:off x="5633259" y="5925146"/>
                <a:ext cx="414000" cy="359542"/>
              </a:xfrm>
              <a:prstGeom prst="parallelogram">
                <a:avLst>
                  <a:gd name="adj" fmla="val 99957"/>
                </a:avLst>
              </a:prstGeom>
              <a:solidFill>
                <a:srgbClr val="32587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0" name="Parallelogramm 29"/>
              <p:cNvSpPr/>
              <p:nvPr userDrawn="1"/>
            </p:nvSpPr>
            <p:spPr bwMode="auto">
              <a:xfrm>
                <a:off x="5372004" y="5925146"/>
                <a:ext cx="414000" cy="359542"/>
              </a:xfrm>
              <a:prstGeom prst="parallelogram">
                <a:avLst>
                  <a:gd name="adj" fmla="val 99957"/>
                </a:avLst>
              </a:prstGeom>
              <a:solidFill>
                <a:srgbClr val="32658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1" name="Parallelogramm 30"/>
              <p:cNvSpPr/>
              <p:nvPr userDrawn="1"/>
            </p:nvSpPr>
            <p:spPr bwMode="auto">
              <a:xfrm>
                <a:off x="5110749" y="5925146"/>
                <a:ext cx="414000" cy="359542"/>
              </a:xfrm>
              <a:prstGeom prst="parallelogram">
                <a:avLst>
                  <a:gd name="adj" fmla="val 99957"/>
                </a:avLst>
              </a:prstGeom>
              <a:solidFill>
                <a:srgbClr val="327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2" name="Parallelogramm 31"/>
              <p:cNvSpPr/>
              <p:nvPr userDrawn="1"/>
            </p:nvSpPr>
            <p:spPr bwMode="auto">
              <a:xfrm>
                <a:off x="4849494" y="5925146"/>
                <a:ext cx="414000" cy="359542"/>
              </a:xfrm>
              <a:prstGeom prst="parallelogram">
                <a:avLst>
                  <a:gd name="adj" fmla="val 99957"/>
                </a:avLst>
              </a:prstGeom>
              <a:solidFill>
                <a:srgbClr val="31819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3" name="Parallelogramm 32"/>
              <p:cNvSpPr/>
              <p:nvPr userDrawn="1"/>
            </p:nvSpPr>
            <p:spPr bwMode="auto">
              <a:xfrm>
                <a:off x="4588239" y="5925146"/>
                <a:ext cx="414000" cy="359542"/>
              </a:xfrm>
              <a:prstGeom prst="parallelogram">
                <a:avLst>
                  <a:gd name="adj" fmla="val 99957"/>
                </a:avLst>
              </a:prstGeom>
              <a:solidFill>
                <a:srgbClr val="338D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4" name="Parallelogramm 33"/>
              <p:cNvSpPr/>
              <p:nvPr userDrawn="1"/>
            </p:nvSpPr>
            <p:spPr bwMode="auto">
              <a:xfrm>
                <a:off x="4326984" y="5925146"/>
                <a:ext cx="414000" cy="359542"/>
              </a:xfrm>
              <a:prstGeom prst="parallelogram">
                <a:avLst>
                  <a:gd name="adj" fmla="val 99957"/>
                </a:avLst>
              </a:prstGeom>
              <a:solidFill>
                <a:srgbClr val="3294A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35" name="Parallelogramm 34"/>
              <p:cNvSpPr/>
              <p:nvPr userDrawn="1"/>
            </p:nvSpPr>
            <p:spPr bwMode="auto">
              <a:xfrm>
                <a:off x="4065729" y="5925146"/>
                <a:ext cx="414000" cy="359542"/>
              </a:xfrm>
              <a:prstGeom prst="parallelogram">
                <a:avLst>
                  <a:gd name="adj" fmla="val 99957"/>
                </a:avLst>
              </a:prstGeom>
              <a:solidFill>
                <a:srgbClr val="329AA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spTree>
    <p:extLst>
      <p:ext uri="{BB962C8B-B14F-4D97-AF65-F5344CB8AC3E}">
        <p14:creationId xmlns:p14="http://schemas.microsoft.com/office/powerpoint/2010/main" val="2571619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Abschlussfolie">
    <p:spTree>
      <p:nvGrpSpPr>
        <p:cNvPr id="1" name=""/>
        <p:cNvGrpSpPr/>
        <p:nvPr/>
      </p:nvGrpSpPr>
      <p:grpSpPr>
        <a:xfrm>
          <a:off x="0" y="0"/>
          <a:ext cx="0" cy="0"/>
          <a:chOff x="0" y="0"/>
          <a:chExt cx="0" cy="0"/>
        </a:xfrm>
      </p:grpSpPr>
      <p:sp>
        <p:nvSpPr>
          <p:cNvPr id="42011" name="Rectangle 27"/>
          <p:cNvSpPr>
            <a:spLocks noGrp="1" noChangeArrowheads="1"/>
          </p:cNvSpPr>
          <p:nvPr>
            <p:ph type="ctrTitle" sz="quarter" hasCustomPrompt="1"/>
          </p:nvPr>
        </p:nvSpPr>
        <p:spPr>
          <a:xfrm>
            <a:off x="989900" y="2457602"/>
            <a:ext cx="15317234" cy="1548836"/>
          </a:xfrm>
        </p:spPr>
        <p:txBody>
          <a:bodyPr anchor="b"/>
          <a:lstStyle>
            <a:lvl1pPr>
              <a:lnSpc>
                <a:spcPts val="7585"/>
              </a:lnSpc>
              <a:defRPr sz="6827">
                <a:solidFill>
                  <a:schemeClr val="accent2"/>
                </a:solidFill>
              </a:defRPr>
            </a:lvl1pPr>
          </a:lstStyle>
          <a:p>
            <a:r>
              <a:rPr lang="en-GB" noProof="0" dirty="0"/>
              <a:t>Thank you!</a:t>
            </a:r>
          </a:p>
        </p:txBody>
      </p:sp>
      <p:sp>
        <p:nvSpPr>
          <p:cNvPr id="42012" name="Rectangle 28"/>
          <p:cNvSpPr>
            <a:spLocks noGrp="1" noChangeArrowheads="1"/>
          </p:cNvSpPr>
          <p:nvPr>
            <p:ph type="subTitle" sz="quarter" idx="1"/>
          </p:nvPr>
        </p:nvSpPr>
        <p:spPr>
          <a:xfrm>
            <a:off x="1005498" y="4044800"/>
            <a:ext cx="15311212" cy="1139234"/>
          </a:xfrm>
        </p:spPr>
        <p:txBody>
          <a:bodyPr/>
          <a:lstStyle>
            <a:lvl1pPr marL="0" indent="0">
              <a:buFont typeface="Wingdings" pitchFamily="-65" charset="2"/>
              <a:buNone/>
              <a:defRPr sz="3793">
                <a:solidFill>
                  <a:schemeClr val="accent3"/>
                </a:solidFill>
              </a:defRPr>
            </a:lvl1pPr>
          </a:lstStyle>
          <a:p>
            <a:r>
              <a:rPr lang="de-DE" noProof="0"/>
              <a:t>Master-Untertitelformat bearbeiten</a:t>
            </a:r>
            <a:endParaRPr lang="en-GB" noProof="0" dirty="0"/>
          </a:p>
        </p:txBody>
      </p:sp>
      <p:grpSp>
        <p:nvGrpSpPr>
          <p:cNvPr id="6" name="Gruppierung 5"/>
          <p:cNvGrpSpPr/>
          <p:nvPr userDrawn="1"/>
        </p:nvGrpSpPr>
        <p:grpSpPr>
          <a:xfrm>
            <a:off x="6894947" y="7283356"/>
            <a:ext cx="10445317" cy="2470245"/>
            <a:chOff x="3635896" y="5555331"/>
            <a:chExt cx="5508104" cy="1302668"/>
          </a:xfrm>
        </p:grpSpPr>
        <p:sp>
          <p:nvSpPr>
            <p:cNvPr id="7" name="Parallelogramm 6"/>
            <p:cNvSpPr/>
            <p:nvPr/>
          </p:nvSpPr>
          <p:spPr bwMode="auto">
            <a:xfrm>
              <a:off x="4957911" y="5558506"/>
              <a:ext cx="2483505" cy="1299493"/>
            </a:xfrm>
            <a:prstGeom prst="parallelogram">
              <a:avLst>
                <a:gd name="adj" fmla="val 99957"/>
              </a:avLst>
            </a:prstGeom>
            <a:gradFill>
              <a:gsLst>
                <a:gs pos="0">
                  <a:srgbClr val="3A9EAA"/>
                </a:gs>
                <a:gs pos="100000">
                  <a:srgbClr val="3D7591"/>
                </a:gs>
              </a:gsLst>
              <a:lin ang="0" scaled="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8" name="Freihandform 7"/>
            <p:cNvSpPr/>
            <p:nvPr/>
          </p:nvSpPr>
          <p:spPr bwMode="auto">
            <a:xfrm>
              <a:off x="8348187" y="6061844"/>
              <a:ext cx="795813" cy="796155"/>
            </a:xfrm>
            <a:custGeom>
              <a:avLst/>
              <a:gdLst>
                <a:gd name="connsiteX0" fmla="*/ 718073 w 718073"/>
                <a:gd name="connsiteY0" fmla="*/ 0 h 718382"/>
                <a:gd name="connsiteX1" fmla="*/ 718073 w 718073"/>
                <a:gd name="connsiteY1" fmla="*/ 718382 h 718382"/>
                <a:gd name="connsiteX2" fmla="*/ 0 w 718073"/>
                <a:gd name="connsiteY2" fmla="*/ 718382 h 718382"/>
              </a:gdLst>
              <a:ahLst/>
              <a:cxnLst>
                <a:cxn ang="0">
                  <a:pos x="connsiteX0" y="connsiteY0"/>
                </a:cxn>
                <a:cxn ang="0">
                  <a:pos x="connsiteX1" y="connsiteY1"/>
                </a:cxn>
                <a:cxn ang="0">
                  <a:pos x="connsiteX2" y="connsiteY2"/>
                </a:cxn>
              </a:cxnLst>
              <a:rect l="l" t="t" r="r" b="b"/>
              <a:pathLst>
                <a:path w="718073" h="718382">
                  <a:moveTo>
                    <a:pt x="718073" y="0"/>
                  </a:moveTo>
                  <a:lnTo>
                    <a:pt x="718073" y="718382"/>
                  </a:lnTo>
                  <a:lnTo>
                    <a:pt x="0" y="718382"/>
                  </a:lnTo>
                  <a:close/>
                </a:path>
              </a:pathLst>
            </a:custGeom>
            <a:solidFill>
              <a:srgbClr val="3D75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nvGrpSpPr>
            <p:cNvPr id="9" name="Gruppierung 8"/>
            <p:cNvGrpSpPr/>
            <p:nvPr/>
          </p:nvGrpSpPr>
          <p:grpSpPr>
            <a:xfrm>
              <a:off x="3635896" y="5555331"/>
              <a:ext cx="2170426" cy="299369"/>
              <a:chOff x="3635896" y="5555331"/>
              <a:chExt cx="2170426" cy="299369"/>
            </a:xfrm>
          </p:grpSpPr>
          <p:sp>
            <p:nvSpPr>
              <p:cNvPr id="16" name="Parallelogramm 15"/>
              <p:cNvSpPr/>
              <p:nvPr/>
            </p:nvSpPr>
            <p:spPr bwMode="auto">
              <a:xfrm>
                <a:off x="363589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7" name="Parallelogramm 16"/>
              <p:cNvSpPr/>
              <p:nvPr/>
            </p:nvSpPr>
            <p:spPr bwMode="auto">
              <a:xfrm>
                <a:off x="400248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8" name="Parallelogramm 17"/>
              <p:cNvSpPr/>
              <p:nvPr/>
            </p:nvSpPr>
            <p:spPr bwMode="auto">
              <a:xfrm>
                <a:off x="436906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9" name="Parallelogramm 18"/>
              <p:cNvSpPr/>
              <p:nvPr/>
            </p:nvSpPr>
            <p:spPr bwMode="auto">
              <a:xfrm>
                <a:off x="4735651"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0" name="Parallelogramm 19"/>
              <p:cNvSpPr/>
              <p:nvPr/>
            </p:nvSpPr>
            <p:spPr bwMode="auto">
              <a:xfrm>
                <a:off x="5102236"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1" name="Parallelogramm 20"/>
              <p:cNvSpPr/>
              <p:nvPr/>
            </p:nvSpPr>
            <p:spPr bwMode="auto">
              <a:xfrm>
                <a:off x="5468819" y="5555331"/>
                <a:ext cx="337503" cy="299369"/>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nvGrpSpPr>
            <p:cNvPr id="12" name="Gruppierung 11"/>
            <p:cNvGrpSpPr/>
            <p:nvPr/>
          </p:nvGrpSpPr>
          <p:grpSpPr>
            <a:xfrm>
              <a:off x="6732240" y="6061844"/>
              <a:ext cx="2045210" cy="592328"/>
              <a:chOff x="6709616" y="6061844"/>
              <a:chExt cx="2045210" cy="592328"/>
            </a:xfrm>
          </p:grpSpPr>
          <p:sp>
            <p:nvSpPr>
              <p:cNvPr id="13" name="Parallelogramm 12"/>
              <p:cNvSpPr/>
              <p:nvPr/>
            </p:nvSpPr>
            <p:spPr bwMode="auto">
              <a:xfrm>
                <a:off x="6709616"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4" name="Parallelogramm 13"/>
              <p:cNvSpPr/>
              <p:nvPr/>
            </p:nvSpPr>
            <p:spPr bwMode="auto">
              <a:xfrm>
                <a:off x="74131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15" name="Parallelogramm 14"/>
              <p:cNvSpPr/>
              <p:nvPr/>
            </p:nvSpPr>
            <p:spPr bwMode="auto">
              <a:xfrm>
                <a:off x="8124388" y="6061844"/>
                <a:ext cx="630438" cy="592328"/>
              </a:xfrm>
              <a:prstGeom prst="parallelogram">
                <a:avLst>
                  <a:gd name="adj" fmla="val 99957"/>
                </a:avLst>
              </a:prstGeom>
              <a:solidFill>
                <a:srgbClr val="38B5B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grpSp>
      <p:grpSp>
        <p:nvGrpSpPr>
          <p:cNvPr id="22" name="Gruppierung 21"/>
          <p:cNvGrpSpPr/>
          <p:nvPr userDrawn="1"/>
        </p:nvGrpSpPr>
        <p:grpSpPr>
          <a:xfrm>
            <a:off x="4907690" y="5659589"/>
            <a:ext cx="9342107" cy="739062"/>
            <a:chOff x="2587960" y="4027999"/>
            <a:chExt cx="4926351" cy="389740"/>
          </a:xfrm>
        </p:grpSpPr>
        <p:sp>
          <p:nvSpPr>
            <p:cNvPr id="23" name="Parallelogramm 22"/>
            <p:cNvSpPr/>
            <p:nvPr userDrawn="1"/>
          </p:nvSpPr>
          <p:spPr bwMode="auto">
            <a:xfrm>
              <a:off x="2587960" y="4027999"/>
              <a:ext cx="463537" cy="389740"/>
            </a:xfrm>
            <a:prstGeom prst="parallelogram">
              <a:avLst>
                <a:gd name="adj" fmla="val 99957"/>
              </a:avLst>
            </a:prstGeom>
            <a:solidFill>
              <a:srgbClr val="39A0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4" name="Parallelogramm 23"/>
            <p:cNvSpPr/>
            <p:nvPr userDrawn="1"/>
          </p:nvSpPr>
          <p:spPr bwMode="auto">
            <a:xfrm>
              <a:off x="3481786" y="4027999"/>
              <a:ext cx="463537" cy="389740"/>
            </a:xfrm>
            <a:prstGeom prst="parallelogram">
              <a:avLst>
                <a:gd name="adj" fmla="val 99957"/>
              </a:avLst>
            </a:prstGeom>
            <a:solidFill>
              <a:srgbClr val="3B8A9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5" name="Parallelogramm 24"/>
            <p:cNvSpPr/>
            <p:nvPr userDrawn="1"/>
          </p:nvSpPr>
          <p:spPr bwMode="auto">
            <a:xfrm>
              <a:off x="4369066" y="4027999"/>
              <a:ext cx="463537" cy="389740"/>
            </a:xfrm>
            <a:prstGeom prst="parallelogram">
              <a:avLst>
                <a:gd name="adj" fmla="val 99957"/>
              </a:avLst>
            </a:prstGeom>
            <a:solidFill>
              <a:srgbClr val="3D6D8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6" name="Parallelogramm 25"/>
            <p:cNvSpPr/>
            <p:nvPr userDrawn="1"/>
          </p:nvSpPr>
          <p:spPr bwMode="auto">
            <a:xfrm>
              <a:off x="5264146" y="4027999"/>
              <a:ext cx="463537" cy="389740"/>
            </a:xfrm>
            <a:prstGeom prst="parallelogram">
              <a:avLst>
                <a:gd name="adj" fmla="val 99957"/>
              </a:avLst>
            </a:prstGeom>
            <a:solidFill>
              <a:srgbClr val="3F57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7" name="Parallelogramm 26"/>
            <p:cNvSpPr/>
            <p:nvPr userDrawn="1"/>
          </p:nvSpPr>
          <p:spPr bwMode="auto">
            <a:xfrm>
              <a:off x="6157479" y="4027999"/>
              <a:ext cx="463537" cy="389740"/>
            </a:xfrm>
            <a:prstGeom prst="parallelogram">
              <a:avLst>
                <a:gd name="adj" fmla="val 99957"/>
              </a:avLst>
            </a:prstGeom>
            <a:solidFill>
              <a:srgbClr val="40427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sp>
          <p:nvSpPr>
            <p:cNvPr id="28" name="Parallelogramm 27"/>
            <p:cNvSpPr/>
            <p:nvPr userDrawn="1"/>
          </p:nvSpPr>
          <p:spPr bwMode="auto">
            <a:xfrm>
              <a:off x="7050774" y="4027999"/>
              <a:ext cx="463537" cy="389740"/>
            </a:xfrm>
            <a:prstGeom prst="parallelogram">
              <a:avLst>
                <a:gd name="adj" fmla="val 99957"/>
              </a:avLst>
            </a:prstGeom>
            <a:solidFill>
              <a:srgbClr val="422B6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733904" rtl="0" eaLnBrk="0" fontAlgn="base" latinLnBrk="0" hangingPunct="0">
                <a:lnSpc>
                  <a:spcPct val="100000"/>
                </a:lnSpc>
                <a:spcBef>
                  <a:spcPct val="0"/>
                </a:spcBef>
                <a:spcAft>
                  <a:spcPct val="0"/>
                </a:spcAft>
                <a:buClrTx/>
                <a:buSzTx/>
                <a:buFontTx/>
                <a:buNone/>
                <a:tabLst/>
              </a:pPr>
              <a:endParaRPr kumimoji="0" lang="de-DE" sz="1896" b="0" i="0" u="none" strike="noStrike" cap="none" normalizeH="0" baseline="0" dirty="0">
                <a:ln>
                  <a:noFill/>
                </a:ln>
                <a:solidFill>
                  <a:srgbClr val="666369"/>
                </a:solidFill>
                <a:effectLst/>
                <a:latin typeface="Arial" pitchFamily="-65" charset="0"/>
                <a:ea typeface="ＭＳ Ｐゴシック" pitchFamily="-65" charset="-128"/>
                <a:cs typeface="ＭＳ Ｐゴシック" pitchFamily="-65" charset="-128"/>
              </a:endParaRPr>
            </a:p>
          </p:txBody>
        </p:sp>
      </p:grpSp>
      <p:pic>
        <p:nvPicPr>
          <p:cNvPr id="29" name="Bild 2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083949" y="864403"/>
            <a:ext cx="4242202" cy="1250867"/>
          </a:xfrm>
          <a:prstGeom prst="rect">
            <a:avLst/>
          </a:prstGeom>
        </p:spPr>
      </p:pic>
    </p:spTree>
    <p:extLst>
      <p:ext uri="{BB962C8B-B14F-4D97-AF65-F5344CB8AC3E}">
        <p14:creationId xmlns:p14="http://schemas.microsoft.com/office/powerpoint/2010/main" val="7150569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grpSp>
        <p:nvGrpSpPr>
          <p:cNvPr id="59" name="Gruppierung 58"/>
          <p:cNvGrpSpPr/>
          <p:nvPr userDrawn="1"/>
        </p:nvGrpSpPr>
        <p:grpSpPr>
          <a:xfrm>
            <a:off x="-14821" y="0"/>
            <a:ext cx="17369904" cy="9753600"/>
            <a:chOff x="-7816" y="0"/>
            <a:chExt cx="9159631" cy="5143500"/>
          </a:xfrm>
        </p:grpSpPr>
        <p:grpSp>
          <p:nvGrpSpPr>
            <p:cNvPr id="25" name="Gruppierung 24"/>
            <p:cNvGrpSpPr/>
            <p:nvPr userDrawn="1"/>
          </p:nvGrpSpPr>
          <p:grpSpPr>
            <a:xfrm>
              <a:off x="-7816" y="0"/>
              <a:ext cx="9159631" cy="5143500"/>
              <a:chOff x="-7816" y="0"/>
              <a:chExt cx="9159631" cy="5143500"/>
            </a:xfrm>
          </p:grpSpPr>
          <p:grpSp>
            <p:nvGrpSpPr>
              <p:cNvPr id="26" name="Gruppierung 25"/>
              <p:cNvGrpSpPr/>
              <p:nvPr userDrawn="1"/>
            </p:nvGrpSpPr>
            <p:grpSpPr>
              <a:xfrm>
                <a:off x="-7816" y="0"/>
                <a:ext cx="9159631" cy="5143500"/>
                <a:chOff x="-7816" y="0"/>
                <a:chExt cx="9159631" cy="5143500"/>
              </a:xfrm>
            </p:grpSpPr>
            <p:cxnSp>
              <p:nvCxnSpPr>
                <p:cNvPr id="28" name="Gerade Verbindung 27"/>
                <p:cNvCxnSpPr/>
                <p:nvPr userDrawn="1"/>
              </p:nvCxnSpPr>
              <p:spPr bwMode="auto">
                <a:xfrm>
                  <a:off x="53022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29" name="Gerade Verbindung 28"/>
                <p:cNvCxnSpPr/>
                <p:nvPr userDrawn="1"/>
              </p:nvCxnSpPr>
              <p:spPr bwMode="auto">
                <a:xfrm>
                  <a:off x="8615685"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0" name="Gerade Verbindung 29"/>
                <p:cNvCxnSpPr/>
                <p:nvPr userDrawn="1"/>
              </p:nvCxnSpPr>
              <p:spPr bwMode="auto">
                <a:xfrm>
                  <a:off x="7815" y="120184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1" name="Gerade Verbindung 30"/>
                <p:cNvCxnSpPr/>
                <p:nvPr userDrawn="1"/>
              </p:nvCxnSpPr>
              <p:spPr bwMode="auto">
                <a:xfrm>
                  <a:off x="0" y="580012"/>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2" name="Gerade Verbindung 31"/>
                <p:cNvCxnSpPr/>
                <p:nvPr userDrawn="1"/>
              </p:nvCxnSpPr>
              <p:spPr bwMode="auto">
                <a:xfrm>
                  <a:off x="-7816" y="4814186"/>
                  <a:ext cx="9144000" cy="0"/>
                </a:xfrm>
                <a:prstGeom prst="line">
                  <a:avLst/>
                </a:prstGeom>
                <a:noFill/>
                <a:ln w="9525" cap="flat" cmpd="sng" algn="ctr">
                  <a:solidFill>
                    <a:schemeClr val="accent1"/>
                  </a:solidFill>
                  <a:prstDash val="solid"/>
                  <a:round/>
                  <a:headEnd type="none" w="med" len="med"/>
                  <a:tailEnd type="none" w="med" len="med"/>
                </a:ln>
                <a:effectLst/>
              </p:spPr>
            </p:cxnSp>
            <p:cxnSp>
              <p:nvCxnSpPr>
                <p:cNvPr id="33" name="Gerade Verbindung 32"/>
                <p:cNvCxnSpPr/>
                <p:nvPr userDrawn="1"/>
              </p:nvCxnSpPr>
              <p:spPr bwMode="auto">
                <a:xfrm>
                  <a:off x="7956376"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34" name="Gerade Verbindung 33"/>
                <p:cNvCxnSpPr/>
                <p:nvPr userDrawn="1"/>
              </p:nvCxnSpPr>
              <p:spPr bwMode="auto">
                <a:xfrm>
                  <a:off x="0" y="4515966"/>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27" name="Gerade Verbindung 26"/>
              <p:cNvCxnSpPr/>
              <p:nvPr userDrawn="1"/>
            </p:nvCxnSpPr>
            <p:spPr bwMode="auto">
              <a:xfrm>
                <a:off x="0" y="928439"/>
                <a:ext cx="9144000" cy="0"/>
              </a:xfrm>
              <a:prstGeom prst="line">
                <a:avLst/>
              </a:prstGeom>
              <a:noFill/>
              <a:ln w="9525" cap="flat" cmpd="sng" algn="ctr">
                <a:solidFill>
                  <a:schemeClr val="accent1"/>
                </a:solidFill>
                <a:prstDash val="solid"/>
                <a:round/>
                <a:headEnd type="none" w="med" len="med"/>
                <a:tailEnd type="none" w="med" len="med"/>
              </a:ln>
              <a:effectLst/>
            </p:spPr>
          </p:cxnSp>
        </p:grpSp>
        <p:cxnSp>
          <p:nvCxnSpPr>
            <p:cNvPr id="55" name="Gerade Verbindung 54"/>
            <p:cNvCxnSpPr/>
            <p:nvPr userDrawn="1"/>
          </p:nvCxnSpPr>
          <p:spPr bwMode="auto">
            <a:xfrm>
              <a:off x="3572273"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6" name="Gerade Verbindung 55"/>
            <p:cNvCxnSpPr/>
            <p:nvPr userDrawn="1"/>
          </p:nvCxnSpPr>
          <p:spPr bwMode="auto">
            <a:xfrm>
              <a:off x="3419872"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7" name="Gerade Verbindung 56"/>
            <p:cNvCxnSpPr/>
            <p:nvPr userDrawn="1"/>
          </p:nvCxnSpPr>
          <p:spPr bwMode="auto">
            <a:xfrm>
              <a:off x="4641850" y="0"/>
              <a:ext cx="0" cy="5143500"/>
            </a:xfrm>
            <a:prstGeom prst="line">
              <a:avLst/>
            </a:prstGeom>
            <a:noFill/>
            <a:ln w="9525" cap="flat" cmpd="sng" algn="ctr">
              <a:solidFill>
                <a:schemeClr val="accent1"/>
              </a:solidFill>
              <a:prstDash val="solid"/>
              <a:round/>
              <a:headEnd type="none" w="med" len="med"/>
              <a:tailEnd type="none" w="med" len="med"/>
            </a:ln>
            <a:effectLst/>
          </p:spPr>
        </p:cxnSp>
        <p:cxnSp>
          <p:nvCxnSpPr>
            <p:cNvPr id="58" name="Gerade Verbindung 57"/>
            <p:cNvCxnSpPr/>
            <p:nvPr userDrawn="1"/>
          </p:nvCxnSpPr>
          <p:spPr bwMode="auto">
            <a:xfrm>
              <a:off x="4489449" y="0"/>
              <a:ext cx="0" cy="5143500"/>
            </a:xfrm>
            <a:prstGeom prst="line">
              <a:avLst/>
            </a:prstGeom>
            <a:noFill/>
            <a:ln w="9525"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421790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vid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041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0396" y="-1"/>
            <a:ext cx="17379590" cy="9775721"/>
          </a:xfrm>
          <a:prstGeom prst="rect">
            <a:avLst/>
          </a:prstGeom>
          <a:effectLst/>
        </p:spPr>
      </p:pic>
      <p:cxnSp>
        <p:nvCxnSpPr>
          <p:cNvPr id="16" name="Straight Connector 15"/>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9" name="Title 1"/>
          <p:cNvSpPr>
            <a:spLocks noGrp="1"/>
          </p:cNvSpPr>
          <p:nvPr>
            <p:ph type="ctrTitle" hasCustomPrompt="1"/>
          </p:nvPr>
        </p:nvSpPr>
        <p:spPr>
          <a:xfrm>
            <a:off x="746897" y="3266056"/>
            <a:ext cx="14366095" cy="1869018"/>
          </a:xfrm>
          <a:prstGeom prst="rect">
            <a:avLst/>
          </a:prstGeom>
        </p:spPr>
        <p:txBody>
          <a:bodyPr anchor="b" anchorCtr="0">
            <a:noAutofit/>
          </a:bodyPr>
          <a:lstStyle>
            <a:lvl1pPr algn="l">
              <a:lnSpc>
                <a:spcPct val="90000"/>
              </a:lnSpc>
              <a:defRPr sz="3200" b="1" i="0" kern="0" spc="-140" baseline="0">
                <a:solidFill>
                  <a:schemeClr val="bg1"/>
                </a:solidFill>
                <a:latin typeface="Noticia Text" charset="0"/>
                <a:ea typeface="Noticia Text" charset="0"/>
                <a:cs typeface="Noticia Text" charset="0"/>
              </a:defRPr>
            </a:lvl1pPr>
          </a:lstStyle>
          <a:p>
            <a:r>
              <a:rPr lang="en-GB" dirty="0"/>
              <a:t>Title to go here here on one line </a:t>
            </a:r>
            <a:br>
              <a:rPr lang="en-GB" dirty="0"/>
            </a:br>
            <a:r>
              <a:rPr lang="en-GB" dirty="0"/>
              <a:t>Second line here if required</a:t>
            </a:r>
            <a:endParaRPr lang="en-US" dirty="0"/>
          </a:p>
        </p:txBody>
      </p:sp>
      <p:sp>
        <p:nvSpPr>
          <p:cNvPr id="29" name="Shape 29"/>
          <p:cNvSpPr>
            <a:spLocks noGrp="1"/>
          </p:cNvSpPr>
          <p:nvPr>
            <p:ph type="body" sz="quarter" idx="13"/>
          </p:nvPr>
        </p:nvSpPr>
        <p:spPr>
          <a:xfrm>
            <a:off x="735515" y="5200869"/>
            <a:ext cx="3929730" cy="306879"/>
          </a:xfrm>
          <a:prstGeom prst="rect">
            <a:avLst/>
          </a:prstGeom>
        </p:spPr>
        <p:txBody>
          <a:bodyPr wrap="none" anchor="t">
            <a:spAutoFit/>
          </a:bodyPr>
          <a:lstStyle>
            <a:lvl1pPr marL="0" indent="0">
              <a:lnSpc>
                <a:spcPct val="80000"/>
              </a:lnSpc>
              <a:spcBef>
                <a:spcPts val="0"/>
              </a:spcBef>
              <a:buSzTx/>
              <a:buNone/>
              <a:defRPr sz="1700" b="1" spc="136">
                <a:solidFill>
                  <a:schemeClr val="bg1">
                    <a:lumMod val="85000"/>
                  </a:schemeClr>
                </a:solidFill>
                <a:latin typeface="Effra"/>
                <a:ea typeface="Effra"/>
                <a:cs typeface="Effra"/>
                <a:sym typeface="Effra"/>
              </a:defRPr>
            </a:lvl1pPr>
          </a:lstStyle>
          <a:p>
            <a:r>
              <a:rPr dirty="0"/>
              <a:t>SUBTITLE TO GO HERE IF REQUIRED</a:t>
            </a:r>
          </a:p>
        </p:txBody>
      </p:sp>
    </p:spTree>
    <p:extLst>
      <p:ext uri="{BB962C8B-B14F-4D97-AF65-F5344CB8AC3E}">
        <p14:creationId xmlns:p14="http://schemas.microsoft.com/office/powerpoint/2010/main" val="410607350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Divider page">
    <p:spTree>
      <p:nvGrpSpPr>
        <p:cNvPr id="1" name=""/>
        <p:cNvGrpSpPr/>
        <p:nvPr/>
      </p:nvGrpSpPr>
      <p:grpSpPr>
        <a:xfrm>
          <a:off x="0" y="0"/>
          <a:ext cx="0" cy="0"/>
          <a:chOff x="0" y="0"/>
          <a:chExt cx="0" cy="0"/>
        </a:xfrm>
      </p:grpSpPr>
      <p:pic>
        <p:nvPicPr>
          <p:cNvPr id="12"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50396" y="-1"/>
            <a:ext cx="17379590" cy="9775720"/>
          </a:xfrm>
          <a:prstGeom prst="rect">
            <a:avLst/>
          </a:prstGeom>
          <a:effectLst/>
        </p:spPr>
      </p:pic>
      <p:cxnSp>
        <p:nvCxnSpPr>
          <p:cNvPr id="16" name="Straight Connector 15"/>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7"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9" name="Shape 29"/>
          <p:cNvSpPr>
            <a:spLocks noGrp="1"/>
          </p:cNvSpPr>
          <p:nvPr>
            <p:ph type="body" sz="quarter" idx="13"/>
          </p:nvPr>
        </p:nvSpPr>
        <p:spPr>
          <a:xfrm>
            <a:off x="735515" y="5200869"/>
            <a:ext cx="3929730" cy="306879"/>
          </a:xfrm>
          <a:prstGeom prst="rect">
            <a:avLst/>
          </a:prstGeom>
        </p:spPr>
        <p:txBody>
          <a:bodyPr wrap="none" anchor="t">
            <a:spAutoFit/>
          </a:bodyPr>
          <a:lstStyle>
            <a:lvl1pPr marL="0" indent="0">
              <a:lnSpc>
                <a:spcPct val="80000"/>
              </a:lnSpc>
              <a:spcBef>
                <a:spcPts val="0"/>
              </a:spcBef>
              <a:buSzTx/>
              <a:buNone/>
              <a:defRPr sz="1700" b="1" spc="136">
                <a:solidFill>
                  <a:schemeClr val="bg1">
                    <a:lumMod val="85000"/>
                  </a:schemeClr>
                </a:solidFill>
                <a:latin typeface="Effra"/>
                <a:ea typeface="Effra"/>
                <a:cs typeface="Effra"/>
                <a:sym typeface="Effra"/>
              </a:defRPr>
            </a:lvl1pPr>
          </a:lstStyle>
          <a:p>
            <a:r>
              <a:rPr dirty="0"/>
              <a:t>SUBTITLE TO GO HERE IF REQUIRED</a:t>
            </a:r>
          </a:p>
        </p:txBody>
      </p:sp>
      <p:sp>
        <p:nvSpPr>
          <p:cNvPr id="11" name="Title 1"/>
          <p:cNvSpPr>
            <a:spLocks noGrp="1"/>
          </p:cNvSpPr>
          <p:nvPr>
            <p:ph type="ctrTitle" hasCustomPrompt="1"/>
          </p:nvPr>
        </p:nvSpPr>
        <p:spPr>
          <a:xfrm>
            <a:off x="746897" y="3266056"/>
            <a:ext cx="14366095" cy="1869018"/>
          </a:xfrm>
          <a:prstGeom prst="rect">
            <a:avLst/>
          </a:prstGeom>
        </p:spPr>
        <p:txBody>
          <a:bodyPr anchor="b" anchorCtr="0">
            <a:noAutofit/>
          </a:bodyPr>
          <a:lstStyle>
            <a:lvl1pPr algn="l">
              <a:lnSpc>
                <a:spcPct val="90000"/>
              </a:lnSpc>
              <a:defRPr sz="3200" b="1" i="0" kern="0" spc="-140" baseline="0">
                <a:solidFill>
                  <a:schemeClr val="bg1"/>
                </a:solidFill>
                <a:latin typeface="Noticia Text" charset="0"/>
                <a:ea typeface="Noticia Text" charset="0"/>
                <a:cs typeface="Noticia Text" charset="0"/>
              </a:defRPr>
            </a:lvl1pPr>
          </a:lstStyle>
          <a:p>
            <a:r>
              <a:rPr lang="en-GB" dirty="0"/>
              <a:t>Title to go here here on one line </a:t>
            </a:r>
            <a:br>
              <a:rPr lang="en-GB" dirty="0"/>
            </a:br>
            <a:r>
              <a:rPr lang="en-GB" dirty="0"/>
              <a:t>Second line here if required</a:t>
            </a:r>
            <a:endParaRPr lang="en-US" dirty="0"/>
          </a:p>
        </p:txBody>
      </p:sp>
    </p:spTree>
    <p:extLst>
      <p:ext uri="{BB962C8B-B14F-4D97-AF65-F5344CB8AC3E}">
        <p14:creationId xmlns:p14="http://schemas.microsoft.com/office/powerpoint/2010/main" val="43372415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opy slide">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sp>
        <p:nvSpPr>
          <p:cNvPr id="41"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48" name="Shape 48"/>
          <p:cNvSpPr>
            <a:spLocks noGrp="1"/>
          </p:cNvSpPr>
          <p:nvPr>
            <p:ph type="sldNum" sz="quarter" idx="2"/>
          </p:nvPr>
        </p:nvSpPr>
        <p:spPr>
          <a:xfrm>
            <a:off x="16383725" y="9015975"/>
            <a:ext cx="314189" cy="318036"/>
          </a:xfrm>
          <a:prstGeom prst="rect">
            <a:avLst/>
          </a:prstGeom>
        </p:spPr>
        <p:txBody>
          <a:bodyPr/>
          <a:lstStyle/>
          <a:p>
            <a:fld id="{86CB4B4D-7CA3-9044-876B-883B54F8677D}" type="slidenum">
              <a:rPr/>
              <a:pPr/>
              <a:t>‹#›</a:t>
            </a:fld>
            <a:endParaRPr dirty="0"/>
          </a:p>
        </p:txBody>
      </p:sp>
      <p:pic>
        <p:nvPicPr>
          <p:cNvPr id="12" name="Picture 11"/>
          <p:cNvPicPr>
            <a:picLocks noChangeAspect="1"/>
          </p:cNvPicPr>
          <p:nvPr userDrawn="1"/>
        </p:nvPicPr>
        <p:blipFill>
          <a:blip r:embed="rId3" cstate="print"/>
          <a:stretch>
            <a:fillRect/>
          </a:stretch>
        </p:blipFill>
        <p:spPr>
          <a:xfrm>
            <a:off x="718580" y="8933179"/>
            <a:ext cx="2421541" cy="469900"/>
          </a:xfrm>
          <a:prstGeom prst="rect">
            <a:avLst/>
          </a:prstGeom>
        </p:spPr>
      </p:pic>
      <p:sp>
        <p:nvSpPr>
          <p:cNvPr id="13"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rgbClr val="00517B"/>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cxnSp>
        <p:nvCxnSpPr>
          <p:cNvPr id="4" name="Straight Connector 3"/>
          <p:cNvCxnSpPr/>
          <p:nvPr userDrawn="1"/>
        </p:nvCxnSpPr>
        <p:spPr>
          <a:xfrm>
            <a:off x="702752" y="8662219"/>
            <a:ext cx="1607089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45" name="Shape 45"/>
          <p:cNvSpPr>
            <a:spLocks noGrp="1"/>
          </p:cNvSpPr>
          <p:nvPr>
            <p:ph type="body" sz="half" idx="16" hasCustomPrompt="1"/>
          </p:nvPr>
        </p:nvSpPr>
        <p:spPr>
          <a:xfrm>
            <a:off x="702752" y="3876012"/>
            <a:ext cx="12540967" cy="2096600"/>
          </a:xfrm>
          <a:prstGeom prst="rect">
            <a:avLst/>
          </a:prstGeom>
        </p:spPr>
        <p:txBody>
          <a:bodyPr anchor="t">
            <a:spAutoFit/>
          </a:bodyPr>
          <a:lstStyle>
            <a:lvl1pPr marL="0" indent="0">
              <a:lnSpc>
                <a:spcPct val="120000"/>
              </a:lnSpc>
              <a:spcBef>
                <a:spcPts val="0"/>
              </a:spcBef>
              <a:buSzTx/>
              <a:buNone/>
              <a:defRPr sz="2200" baseline="0">
                <a:latin typeface="Effra Light" charset="0"/>
              </a:defRPr>
            </a:lvl1p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eros</a:t>
            </a:r>
            <a:r>
              <a:rPr lang="en-US" dirty="0"/>
              <a:t> ex, </a:t>
            </a:r>
            <a:r>
              <a:rPr lang="en-US" dirty="0" err="1"/>
              <a:t>hendrerit</a:t>
            </a:r>
            <a:r>
              <a:rPr lang="en-US" dirty="0"/>
              <a:t> </a:t>
            </a:r>
            <a:r>
              <a:rPr lang="en-US" dirty="0" err="1"/>
              <a:t>sed</a:t>
            </a:r>
            <a:r>
              <a:rPr lang="en-US" dirty="0"/>
              <a:t> </a:t>
            </a:r>
            <a:r>
              <a:rPr lang="en-US" dirty="0" err="1"/>
              <a:t>eleifend</a:t>
            </a:r>
            <a:r>
              <a:rPr lang="en-US" dirty="0"/>
              <a:t> </a:t>
            </a:r>
            <a:r>
              <a:rPr lang="en-US" dirty="0" err="1"/>
              <a:t>nec</a:t>
            </a:r>
            <a:r>
              <a:rPr lang="en-US" dirty="0"/>
              <a:t>, </a:t>
            </a:r>
            <a:r>
              <a:rPr lang="en-US" dirty="0" err="1"/>
              <a:t>lacinia</a:t>
            </a:r>
            <a:r>
              <a:rPr lang="en-US" dirty="0"/>
              <a:t> </a:t>
            </a:r>
            <a:r>
              <a:rPr lang="en-US" dirty="0" err="1"/>
              <a:t>ut</a:t>
            </a:r>
            <a:r>
              <a:rPr lang="en-US" dirty="0"/>
              <a:t> est. </a:t>
            </a:r>
            <a:r>
              <a:rPr lang="en-US" dirty="0" err="1"/>
              <a:t>Suspendisse</a:t>
            </a:r>
            <a:r>
              <a:rPr lang="en-US" dirty="0"/>
              <a:t> </a:t>
            </a:r>
            <a:r>
              <a:rPr lang="en-US" dirty="0" err="1"/>
              <a:t>efficitur</a:t>
            </a:r>
            <a:r>
              <a:rPr lang="en-US" dirty="0"/>
              <a:t> ante </a:t>
            </a:r>
            <a:r>
              <a:rPr lang="en-US" dirty="0" err="1"/>
              <a:t>eget</a:t>
            </a:r>
            <a:r>
              <a:rPr lang="en-US" dirty="0"/>
              <a:t> </a:t>
            </a:r>
            <a:r>
              <a:rPr lang="en-US" dirty="0" err="1"/>
              <a:t>consectetur</a:t>
            </a:r>
            <a:r>
              <a:rPr lang="en-US" dirty="0"/>
              <a:t> </a:t>
            </a:r>
            <a:r>
              <a:rPr lang="en-US" dirty="0" err="1"/>
              <a:t>euismod</a:t>
            </a:r>
            <a:r>
              <a:rPr lang="en-US" dirty="0"/>
              <a:t>. Integer </a:t>
            </a:r>
            <a:r>
              <a:rPr lang="en-US" dirty="0" err="1"/>
              <a:t>blandit</a:t>
            </a:r>
            <a:r>
              <a:rPr lang="en-US" dirty="0"/>
              <a:t> </a:t>
            </a:r>
            <a:r>
              <a:rPr lang="en-US" dirty="0" err="1"/>
              <a:t>nulla</a:t>
            </a:r>
            <a:r>
              <a:rPr lang="en-US" dirty="0"/>
              <a:t> libero, </a:t>
            </a:r>
            <a:r>
              <a:rPr lang="en-US" dirty="0" err="1"/>
              <a:t>quis</a:t>
            </a:r>
            <a:r>
              <a:rPr lang="en-US" dirty="0"/>
              <a:t> </a:t>
            </a:r>
            <a:r>
              <a:rPr lang="en-US" dirty="0" err="1"/>
              <a:t>feugiat</a:t>
            </a:r>
            <a:r>
              <a:rPr lang="en-US" dirty="0"/>
              <a:t> </a:t>
            </a:r>
            <a:r>
              <a:rPr lang="en-US" dirty="0" err="1"/>
              <a:t>urna</a:t>
            </a:r>
            <a:r>
              <a:rPr lang="en-US" dirty="0"/>
              <a:t> </a:t>
            </a:r>
            <a:r>
              <a:rPr lang="en-US" dirty="0" err="1"/>
              <a:t>varius</a:t>
            </a:r>
            <a:r>
              <a:rPr lang="en-US" dirty="0"/>
              <a:t> </a:t>
            </a:r>
            <a:r>
              <a:rPr lang="en-US" dirty="0" err="1"/>
              <a:t>quis</a:t>
            </a:r>
            <a:r>
              <a:rPr lang="en-US" dirty="0"/>
              <a:t>. </a:t>
            </a:r>
            <a:r>
              <a:rPr lang="en-US" dirty="0" err="1"/>
              <a:t>Aenean</a:t>
            </a:r>
            <a:r>
              <a:rPr lang="en-US" dirty="0"/>
              <a:t> </a:t>
            </a:r>
            <a:r>
              <a:rPr lang="en-US" dirty="0" err="1"/>
              <a:t>volutpat</a:t>
            </a:r>
            <a:r>
              <a:rPr lang="en-US" dirty="0"/>
              <a:t> ex ac </a:t>
            </a:r>
            <a:r>
              <a:rPr lang="en-US" dirty="0" err="1"/>
              <a:t>placerat</a:t>
            </a:r>
            <a:r>
              <a:rPr lang="en-US" dirty="0"/>
              <a:t> </a:t>
            </a:r>
            <a:r>
              <a:rPr lang="en-US" dirty="0" err="1"/>
              <a:t>porttitor</a:t>
            </a:r>
            <a:r>
              <a:rPr lang="en-US" dirty="0"/>
              <a:t>. </a:t>
            </a:r>
            <a:r>
              <a:rPr lang="en-US" dirty="0" err="1"/>
              <a:t>Sed</a:t>
            </a:r>
            <a:r>
              <a:rPr lang="en-US" dirty="0"/>
              <a:t> </a:t>
            </a:r>
            <a:r>
              <a:rPr lang="en-US" dirty="0" err="1"/>
              <a:t>quis</a:t>
            </a:r>
            <a:r>
              <a:rPr lang="en-US" dirty="0"/>
              <a:t> </a:t>
            </a:r>
            <a:r>
              <a:rPr lang="en-US" dirty="0" err="1"/>
              <a:t>ultrices</a:t>
            </a:r>
            <a:r>
              <a:rPr lang="en-US" dirty="0"/>
              <a:t> lorem, sit </a:t>
            </a:r>
            <a:r>
              <a:rPr lang="en-US" dirty="0" err="1"/>
              <a:t>amet</a:t>
            </a:r>
            <a:r>
              <a:rPr lang="en-US" dirty="0"/>
              <a:t> </a:t>
            </a:r>
            <a:r>
              <a:rPr lang="en-US" dirty="0" err="1"/>
              <a:t>placerat</a:t>
            </a:r>
            <a:r>
              <a:rPr lang="en-US" dirty="0"/>
              <a:t> ex. </a:t>
            </a:r>
            <a:r>
              <a:rPr lang="en-US" dirty="0" err="1"/>
              <a:t>Cras</a:t>
            </a:r>
            <a:r>
              <a:rPr lang="en-US" dirty="0"/>
              <a:t> </a:t>
            </a:r>
            <a:r>
              <a:rPr lang="en-US" dirty="0" err="1"/>
              <a:t>pretium</a:t>
            </a:r>
            <a:r>
              <a:rPr lang="en-US" dirty="0"/>
              <a:t>, </a:t>
            </a:r>
            <a:r>
              <a:rPr lang="en-US" dirty="0" err="1"/>
              <a:t>nunc</a:t>
            </a:r>
            <a:r>
              <a:rPr lang="en-US" dirty="0"/>
              <a:t> </a:t>
            </a:r>
            <a:r>
              <a:rPr lang="en-US" dirty="0" err="1"/>
              <a:t>nec</a:t>
            </a:r>
            <a:r>
              <a:rPr lang="en-US" dirty="0"/>
              <a:t> </a:t>
            </a:r>
            <a:r>
              <a:rPr lang="en-US" dirty="0" err="1"/>
              <a:t>porttitor</a:t>
            </a:r>
            <a:r>
              <a:rPr lang="en-US" dirty="0"/>
              <a:t> maximus, ante mi </a:t>
            </a:r>
            <a:r>
              <a:rPr lang="en-US" dirty="0" err="1"/>
              <a:t>placerat</a:t>
            </a:r>
            <a:r>
              <a:rPr lang="en-US" dirty="0"/>
              <a:t> quam, id </a:t>
            </a:r>
            <a:r>
              <a:rPr lang="en-US" dirty="0" err="1"/>
              <a:t>posuere</a:t>
            </a:r>
            <a:r>
              <a:rPr lang="en-US" dirty="0"/>
              <a:t> mi </a:t>
            </a:r>
            <a:r>
              <a:rPr lang="en-US" dirty="0" err="1"/>
              <a:t>purus</a:t>
            </a:r>
            <a:r>
              <a:rPr lang="en-US" dirty="0"/>
              <a:t> sit </a:t>
            </a:r>
            <a:r>
              <a:rPr lang="en-US" dirty="0" err="1"/>
              <a:t>amet</a:t>
            </a:r>
            <a:r>
              <a:rPr lang="en-US" dirty="0"/>
              <a:t> </a:t>
            </a:r>
            <a:r>
              <a:rPr lang="en-US" dirty="0" err="1"/>
              <a:t>metus</a:t>
            </a:r>
            <a:r>
              <a:rPr lang="en-US" dirty="0"/>
              <a:t>. </a:t>
            </a:r>
            <a:r>
              <a:rPr lang="en-US" dirty="0" err="1"/>
              <a:t>Morbi</a:t>
            </a:r>
            <a:r>
              <a:rPr lang="en-US" dirty="0"/>
              <a:t> </a:t>
            </a:r>
            <a:r>
              <a:rPr lang="en-US" dirty="0" err="1"/>
              <a:t>felis</a:t>
            </a:r>
            <a:r>
              <a:rPr lang="en-US" dirty="0"/>
              <a:t> ligula, </a:t>
            </a:r>
            <a:r>
              <a:rPr lang="en-US" dirty="0" err="1"/>
              <a:t>egestas</a:t>
            </a:r>
            <a:r>
              <a:rPr lang="en-US" dirty="0"/>
              <a:t> </a:t>
            </a:r>
            <a:r>
              <a:rPr lang="en-US" dirty="0" err="1"/>
              <a:t>quis</a:t>
            </a:r>
            <a:r>
              <a:rPr lang="en-US" dirty="0"/>
              <a:t> </a:t>
            </a:r>
            <a:r>
              <a:rPr lang="en-US" dirty="0" err="1"/>
              <a:t>urna</a:t>
            </a:r>
            <a:r>
              <a:rPr lang="en-US" dirty="0"/>
              <a:t> maximus, </a:t>
            </a:r>
            <a:r>
              <a:rPr lang="en-US" dirty="0" err="1"/>
              <a:t>feugiat</a:t>
            </a:r>
            <a:r>
              <a:rPr lang="en-US" dirty="0"/>
              <a:t> </a:t>
            </a:r>
            <a:r>
              <a:rPr lang="en-US" dirty="0" err="1"/>
              <a:t>malesuada</a:t>
            </a:r>
            <a:r>
              <a:rPr lang="en-US" dirty="0"/>
              <a:t> </a:t>
            </a:r>
            <a:r>
              <a:rPr lang="en-US" dirty="0" err="1"/>
              <a:t>elit</a:t>
            </a:r>
            <a:r>
              <a:rPr lang="en-US" dirty="0"/>
              <a:t>. </a:t>
            </a:r>
            <a:r>
              <a:rPr lang="en-US" dirty="0" err="1"/>
              <a:t>Donec</a:t>
            </a:r>
            <a:r>
              <a:rPr lang="en-US" dirty="0"/>
              <a:t> id </a:t>
            </a:r>
            <a:r>
              <a:rPr lang="en-US" dirty="0" err="1"/>
              <a:t>fermentum</a:t>
            </a:r>
            <a:r>
              <a:rPr lang="en-US" dirty="0"/>
              <a:t> </a:t>
            </a:r>
            <a:r>
              <a:rPr lang="en-US" dirty="0" err="1"/>
              <a:t>metus</a:t>
            </a:r>
            <a:r>
              <a:rPr lang="en-US" dirty="0"/>
              <a:t>.</a:t>
            </a:r>
          </a:p>
        </p:txBody>
      </p:sp>
    </p:spTree>
    <p:extLst>
      <p:ext uri="{BB962C8B-B14F-4D97-AF65-F5344CB8AC3E}">
        <p14:creationId xmlns:p14="http://schemas.microsoft.com/office/powerpoint/2010/main" val="105013533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sp>
        <p:nvSpPr>
          <p:cNvPr id="14" name="Shape 48"/>
          <p:cNvSpPr>
            <a:spLocks noGrp="1"/>
          </p:cNvSpPr>
          <p:nvPr>
            <p:ph type="sldNum" sz="quarter" idx="2"/>
          </p:nvPr>
        </p:nvSpPr>
        <p:spPr>
          <a:xfrm>
            <a:off x="16383725" y="9015975"/>
            <a:ext cx="314189" cy="318036"/>
          </a:xfrm>
          <a:prstGeom prst="rect">
            <a:avLst/>
          </a:prstGeom>
        </p:spPr>
        <p:txBody>
          <a:bodyPr/>
          <a:lstStyle/>
          <a:p>
            <a:fld id="{86CB4B4D-7CA3-9044-876B-883B54F8677D}" type="slidenum">
              <a:rPr/>
              <a:pPr/>
              <a:t>‹#›</a:t>
            </a:fld>
            <a:endParaRPr dirty="0"/>
          </a:p>
        </p:txBody>
      </p:sp>
      <p:pic>
        <p:nvPicPr>
          <p:cNvPr id="15" name="Picture 14"/>
          <p:cNvPicPr>
            <a:picLocks noChangeAspect="1"/>
          </p:cNvPicPr>
          <p:nvPr userDrawn="1"/>
        </p:nvPicPr>
        <p:blipFill>
          <a:blip r:embed="rId3" cstate="print"/>
          <a:stretch>
            <a:fillRect/>
          </a:stretch>
        </p:blipFill>
        <p:spPr>
          <a:xfrm>
            <a:off x="718580" y="8933179"/>
            <a:ext cx="2421541" cy="469900"/>
          </a:xfrm>
          <a:prstGeom prst="rect">
            <a:avLst/>
          </a:prstGeom>
        </p:spPr>
      </p:pic>
      <p:cxnSp>
        <p:nvCxnSpPr>
          <p:cNvPr id="16" name="Straight Connector 15"/>
          <p:cNvCxnSpPr/>
          <p:nvPr userDrawn="1"/>
        </p:nvCxnSpPr>
        <p:spPr>
          <a:xfrm>
            <a:off x="702752" y="8662219"/>
            <a:ext cx="1607089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4435332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opy slide dark 2 column">
    <p:bg>
      <p:bgPr>
        <a:solidFill>
          <a:srgbClr val="00517B"/>
        </a:solidFill>
        <a:effectLst/>
      </p:bgPr>
    </p:bg>
    <p:spTree>
      <p:nvGrpSpPr>
        <p:cNvPr id="1" name=""/>
        <p:cNvGrpSpPr/>
        <p:nvPr/>
      </p:nvGrpSpPr>
      <p:grpSpPr>
        <a:xfrm>
          <a:off x="0" y="0"/>
          <a:ext cx="0" cy="0"/>
          <a:chOff x="0" y="0"/>
          <a:chExt cx="0" cy="0"/>
        </a:xfrm>
      </p:grpSpPr>
      <p:pic>
        <p:nvPicPr>
          <p:cNvPr id="19" name="pasted-image.pdf"/>
          <p:cNvPicPr>
            <a:picLocks noChangeAspect="1"/>
          </p:cNvPicPr>
          <p:nvPr userDrawn="1"/>
        </p:nvPicPr>
        <p:blipFill>
          <a:blip r:embed="rId2" cstate="print"/>
          <a:stretch>
            <a:fillRect/>
          </a:stretch>
        </p:blipFill>
        <p:spPr>
          <a:xfrm>
            <a:off x="746897" y="8933180"/>
            <a:ext cx="2393224" cy="1125477"/>
          </a:xfrm>
          <a:prstGeom prst="rect">
            <a:avLst/>
          </a:prstGeom>
          <a:ln w="12700">
            <a:miter lim="400000"/>
          </a:ln>
        </p:spPr>
      </p:pic>
      <p:pic>
        <p:nvPicPr>
          <p:cNvPr id="20" name="Picture 19"/>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0" y="-1"/>
            <a:ext cx="17340263" cy="9753601"/>
          </a:xfrm>
          <a:prstGeom prst="rect">
            <a:avLst/>
          </a:prstGeom>
        </p:spPr>
      </p:pic>
      <p:cxnSp>
        <p:nvCxnSpPr>
          <p:cNvPr id="22" name="Straight Connector 21"/>
          <p:cNvCxnSpPr/>
          <p:nvPr userDrawn="1"/>
        </p:nvCxnSpPr>
        <p:spPr>
          <a:xfrm>
            <a:off x="702752" y="8662219"/>
            <a:ext cx="16070891"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23"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bg1"/>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
        <p:nvSpPr>
          <p:cNvPr id="24" name="Shape 41"/>
          <p:cNvSpPr>
            <a:spLocks noGrp="1"/>
          </p:cNvSpPr>
          <p:nvPr>
            <p:ph type="body" sz="quarter" idx="13"/>
          </p:nvPr>
        </p:nvSpPr>
        <p:spPr>
          <a:xfrm>
            <a:off x="718581" y="2964594"/>
            <a:ext cx="3929730" cy="306879"/>
          </a:xfrm>
          <a:prstGeom prst="rect">
            <a:avLst/>
          </a:prstGeom>
        </p:spPr>
        <p:txBody>
          <a:bodyPr wrap="none" anchor="t">
            <a:spAutoFit/>
          </a:bodyPr>
          <a:lstStyle>
            <a:lvl1pPr marL="0" indent="0">
              <a:lnSpc>
                <a:spcPct val="80000"/>
              </a:lnSpc>
              <a:spcBef>
                <a:spcPts val="0"/>
              </a:spcBef>
              <a:buSzTx/>
              <a:buNone/>
              <a:defRPr sz="1700" b="1" spc="136">
                <a:solidFill>
                  <a:srgbClr val="00ACE5"/>
                </a:solidFill>
                <a:latin typeface="Effra"/>
                <a:ea typeface="Effra"/>
                <a:cs typeface="Effra"/>
                <a:sym typeface="Effra"/>
              </a:defRPr>
            </a:lvl1pPr>
          </a:lstStyle>
          <a:p>
            <a:r>
              <a:t>SUBTITLE TO GO HERE IF REQUIRED</a:t>
            </a:r>
          </a:p>
        </p:txBody>
      </p:sp>
      <p:sp>
        <p:nvSpPr>
          <p:cNvPr id="25" name="Title 1"/>
          <p:cNvSpPr>
            <a:spLocks noGrp="1"/>
          </p:cNvSpPr>
          <p:nvPr>
            <p:ph type="ctrTitle" hasCustomPrompt="1"/>
          </p:nvPr>
        </p:nvSpPr>
        <p:spPr>
          <a:xfrm>
            <a:off x="702753" y="1657144"/>
            <a:ext cx="15066048" cy="1126062"/>
          </a:xfrm>
          <a:prstGeom prst="rect">
            <a:avLst/>
          </a:prstGeom>
        </p:spPr>
        <p:txBody>
          <a:bodyPr anchor="t" anchorCtr="0">
            <a:noAutofit/>
          </a:bodyPr>
          <a:lstStyle>
            <a:lvl1pPr algn="l">
              <a:lnSpc>
                <a:spcPct val="90000"/>
              </a:lnSpc>
              <a:defRPr sz="4200" b="1" i="0" kern="0" spc="-140" baseline="0">
                <a:solidFill>
                  <a:schemeClr val="bg1"/>
                </a:solidFill>
                <a:latin typeface="Noticia Text"/>
                <a:cs typeface="Noticia Text"/>
              </a:defRPr>
            </a:lvl1pPr>
          </a:lstStyle>
          <a:p>
            <a:r>
              <a:rPr lang="en-GB" dirty="0"/>
              <a:t>Page title to go here here on one line </a:t>
            </a:r>
            <a:br>
              <a:rPr lang="en-GB" dirty="0"/>
            </a:br>
            <a:r>
              <a:rPr lang="en-GB" dirty="0"/>
              <a:t>Second line here if required</a:t>
            </a:r>
            <a:endParaRPr lang="en-US" dirty="0"/>
          </a:p>
        </p:txBody>
      </p:sp>
      <p:sp>
        <p:nvSpPr>
          <p:cNvPr id="27" name="Shape 61"/>
          <p:cNvSpPr>
            <a:spLocks noGrp="1"/>
          </p:cNvSpPr>
          <p:nvPr>
            <p:ph type="body" sz="half" idx="16"/>
          </p:nvPr>
        </p:nvSpPr>
        <p:spPr>
          <a:xfrm>
            <a:off x="702753" y="3869983"/>
            <a:ext cx="16127753" cy="2913381"/>
          </a:xfrm>
          <a:prstGeom prst="rect">
            <a:avLst/>
          </a:prstGeom>
        </p:spPr>
        <p:txBody>
          <a:bodyPr numCol="2" spcCol="606887" anchor="t">
            <a:noAutofit/>
          </a:bodyPr>
          <a:lstStyle>
            <a:lvl1pPr marL="0" indent="0">
              <a:lnSpc>
                <a:spcPct val="120000"/>
              </a:lnSpc>
              <a:spcBef>
                <a:spcPts val="0"/>
              </a:spcBef>
              <a:buSzTx/>
              <a:buNone/>
              <a:defRPr sz="2200" baseline="0">
                <a:solidFill>
                  <a:schemeClr val="bg1"/>
                </a:solidFill>
                <a:latin typeface="Effra Light" charset="0"/>
              </a:defRPr>
            </a:lvl1pPr>
          </a:lstStyle>
          <a:p>
            <a:r>
              <a:rPr dirty="0"/>
              <a:t>Lorem ipsum dolor sit amet, consectetur adipiscing elit. Aliquam eros ex, hendrerit sed eleifend nec, lacinia ut est. Suspendisse efficitur ante eget consectetur euismod. Integer blandit nulla libero, quis feugiat urna varius quis. Aenean volutpat ex ac placerat porttitor. Sed quis ultrices lorem, sit amet placerat ex. Cras pretium, nunc nec porttitor maximus, ante mi placerat quam, id posuere mi purus sit amet metus. Morbi felis ligula, egestas quis urna maximus, feugiat malesuada elit. Donec id fermentum metus.</a:t>
            </a:r>
          </a:p>
        </p:txBody>
      </p:sp>
    </p:spTree>
    <p:extLst>
      <p:ext uri="{BB962C8B-B14F-4D97-AF65-F5344CB8AC3E}">
        <p14:creationId xmlns:p14="http://schemas.microsoft.com/office/powerpoint/2010/main" val="2535900244"/>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9.xml"/><Relationship Id="rId7"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8.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k object 24">
            <a:extLst>
              <a:ext uri="{FF2B5EF4-FFF2-40B4-BE49-F238E27FC236}">
                <a16:creationId xmlns:a16="http://schemas.microsoft.com/office/drawing/2014/main" id="{59A564F7-216E-264E-89E1-3534329373FD}"/>
              </a:ext>
            </a:extLst>
          </p:cNvPr>
          <p:cNvSpPr/>
          <p:nvPr userDrawn="1"/>
        </p:nvSpPr>
        <p:spPr>
          <a:xfrm>
            <a:off x="634606"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5120" dirty="0"/>
          </a:p>
        </p:txBody>
      </p:sp>
      <p:pic>
        <p:nvPicPr>
          <p:cNvPr id="9" name="Picture 8">
            <a:extLst>
              <a:ext uri="{FF2B5EF4-FFF2-40B4-BE49-F238E27FC236}">
                <a16:creationId xmlns:a16="http://schemas.microsoft.com/office/drawing/2014/main" id="{DB3D4EC1-C2F3-5349-B005-77263C5655F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609105" y="8868371"/>
            <a:ext cx="2491840" cy="678052"/>
          </a:xfrm>
          <a:prstGeom prst="rect">
            <a:avLst/>
          </a:prstGeom>
        </p:spPr>
      </p:pic>
    </p:spTree>
    <p:extLst>
      <p:ext uri="{BB962C8B-B14F-4D97-AF65-F5344CB8AC3E}">
        <p14:creationId xmlns:p14="http://schemas.microsoft.com/office/powerpoint/2010/main" val="1008053696"/>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hf hdr="0" ft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517B"/>
            </a:gs>
            <a:gs pos="100000">
              <a:srgbClr val="00ACE5"/>
            </a:gs>
          </a:gsLst>
          <a:lin ang="0" scaled="0"/>
        </a:gradFill>
        <a:effectLst/>
      </p:bgPr>
    </p:bg>
    <p:spTree>
      <p:nvGrpSpPr>
        <p:cNvPr id="1" name=""/>
        <p:cNvGrpSpPr/>
        <p:nvPr/>
      </p:nvGrpSpPr>
      <p:grpSpPr>
        <a:xfrm>
          <a:off x="0" y="0"/>
          <a:ext cx="0" cy="0"/>
          <a:chOff x="0" y="0"/>
          <a:chExt cx="0" cy="0"/>
        </a:xfrm>
      </p:grpSpPr>
      <p:sp>
        <p:nvSpPr>
          <p:cNvPr id="8" name="Shape 8"/>
          <p:cNvSpPr>
            <a:spLocks noGrp="1"/>
          </p:cNvSpPr>
          <p:nvPr>
            <p:ph type="sldNum" sz="quarter" idx="2"/>
          </p:nvPr>
        </p:nvSpPr>
        <p:spPr>
          <a:xfrm>
            <a:off x="16383725" y="9094633"/>
            <a:ext cx="314189" cy="318036"/>
          </a:xfrm>
          <a:prstGeom prst="rect">
            <a:avLst/>
          </a:prstGeom>
          <a:ln w="12700">
            <a:miter lim="400000"/>
          </a:ln>
        </p:spPr>
        <p:txBody>
          <a:bodyPr wrap="none" lIns="50800" tIns="50800" rIns="50800" bIns="50800">
            <a:spAutoFit/>
          </a:bodyPr>
          <a:lstStyle>
            <a:lvl1pPr>
              <a:defRPr sz="1400" b="0" i="0">
                <a:solidFill>
                  <a:schemeClr val="tx2"/>
                </a:solidFill>
                <a:latin typeface="Effra Light" charset="0"/>
                <a:ea typeface="Effra Light" charset="0"/>
                <a:cs typeface="Effra Light" charset="0"/>
              </a:defRPr>
            </a:lvl1pPr>
          </a:lstStyle>
          <a:p>
            <a:fld id="{86CB4B4D-7CA3-9044-876B-883B54F8677D}" type="slidenum">
              <a:rPr lang="uk-UA" smtClean="0"/>
              <a:pPr/>
              <a:t>‹#›</a:t>
            </a:fld>
            <a:endParaRPr lang="uk-UA" dirty="0"/>
          </a:p>
        </p:txBody>
      </p:sp>
    </p:spTree>
    <p:extLst>
      <p:ext uri="{BB962C8B-B14F-4D97-AF65-F5344CB8AC3E}">
        <p14:creationId xmlns:p14="http://schemas.microsoft.com/office/powerpoint/2010/main" val="135400530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6" r:id="rId5"/>
    <p:sldLayoutId id="2147483717" r:id="rId6"/>
    <p:sldLayoutId id="2147483718" r:id="rId7"/>
    <p:sldLayoutId id="2147483719" r:id="rId8"/>
    <p:sldLayoutId id="2147483720" r:id="rId9"/>
    <p:sldLayoutId id="2147483721" r:id="rId10"/>
    <p:sldLayoutId id="2147483722" r:id="rId11"/>
    <p:sldLayoutId id="2147483772" r:id="rId12"/>
    <p:sldLayoutId id="2147483773" r:id="rId13"/>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7340263" cy="9753600"/>
          </a:xfrm>
          <a:prstGeom prst="rect">
            <a:avLst/>
          </a:prstGeom>
          <a:blipFill>
            <a:blip r:embed="rId8"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3840" dirty="0"/>
          </a:p>
        </p:txBody>
      </p:sp>
      <p:sp>
        <p:nvSpPr>
          <p:cNvPr id="24" name="bk object 24"/>
          <p:cNvSpPr/>
          <p:nvPr/>
        </p:nvSpPr>
        <p:spPr>
          <a:xfrm>
            <a:off x="634606" y="8661195"/>
            <a:ext cx="16071052" cy="0"/>
          </a:xfrm>
          <a:custGeom>
            <a:avLst/>
            <a:gdLst/>
            <a:ahLst/>
            <a:cxnLst/>
            <a:rect l="l" t="t" r="r" b="b"/>
            <a:pathLst>
              <a:path w="8474710">
                <a:moveTo>
                  <a:pt x="0" y="0"/>
                </a:moveTo>
                <a:lnTo>
                  <a:pt x="8474583" y="0"/>
                </a:lnTo>
              </a:path>
            </a:pathLst>
          </a:custGeom>
          <a:ln w="12192">
            <a:solidFill>
              <a:srgbClr val="00517E"/>
            </a:solidFill>
          </a:ln>
        </p:spPr>
        <p:txBody>
          <a:bodyPr wrap="square" lIns="0" tIns="0" rIns="0" bIns="0" rtlCol="0"/>
          <a:lstStyle/>
          <a:p>
            <a:endParaRPr sz="3840" dirty="0"/>
          </a:p>
        </p:txBody>
      </p:sp>
      <p:pic>
        <p:nvPicPr>
          <p:cNvPr id="8" name="Picture 7">
            <a:extLst>
              <a:ext uri="{FF2B5EF4-FFF2-40B4-BE49-F238E27FC236}">
                <a16:creationId xmlns:a16="http://schemas.microsoft.com/office/drawing/2014/main" id="{43DBE2FE-C9C2-374D-884F-04FCA7723C98}"/>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609105" y="8868371"/>
            <a:ext cx="2491840" cy="678052"/>
          </a:xfrm>
          <a:prstGeom prst="rect">
            <a:avLst/>
          </a:prstGeom>
        </p:spPr>
      </p:pic>
      <p:sp>
        <p:nvSpPr>
          <p:cNvPr id="9" name="Title Placeholder 8">
            <a:extLst>
              <a:ext uri="{FF2B5EF4-FFF2-40B4-BE49-F238E27FC236}">
                <a16:creationId xmlns:a16="http://schemas.microsoft.com/office/drawing/2014/main" id="{1A799538-02B1-794E-B3A8-F3700950E829}"/>
              </a:ext>
            </a:extLst>
          </p:cNvPr>
          <p:cNvSpPr>
            <a:spLocks noGrp="1"/>
          </p:cNvSpPr>
          <p:nvPr>
            <p:ph type="title"/>
          </p:nvPr>
        </p:nvSpPr>
        <p:spPr>
          <a:xfrm>
            <a:off x="634607" y="1774259"/>
            <a:ext cx="14955837" cy="1151565"/>
          </a:xfrm>
          <a:prstGeom prst="rect">
            <a:avLst/>
          </a:prstGeom>
        </p:spPr>
        <p:txBody>
          <a:bodyPr vert="horz" lIns="91440" tIns="45720" rIns="91440" bIns="45720" rtlCol="0" anchor="t">
            <a:noAutofit/>
          </a:bodyPr>
          <a:lstStyle/>
          <a:p>
            <a:r>
              <a:rPr lang="en-GB" dirty="0"/>
              <a:t>First line title</a:t>
            </a:r>
            <a:br>
              <a:rPr lang="en-GB" dirty="0"/>
            </a:br>
            <a:r>
              <a:rPr lang="en-GB" dirty="0"/>
              <a:t>Second line title</a:t>
            </a:r>
            <a:endParaRPr lang="en-AT" dirty="0"/>
          </a:p>
        </p:txBody>
      </p:sp>
    </p:spTree>
    <p:extLst>
      <p:ext uri="{BB962C8B-B14F-4D97-AF65-F5344CB8AC3E}">
        <p14:creationId xmlns:p14="http://schemas.microsoft.com/office/powerpoint/2010/main" val="12190451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70" r:id="rId5"/>
    <p:sldLayoutId id="2147483771" r:id="rId6"/>
  </p:sldLayoutIdLst>
  <p:hf hdr="0" ftr="0" dt="0"/>
  <p:txStyles>
    <p:titleStyle>
      <a:lvl1pPr>
        <a:defRPr sz="2700" b="1">
          <a:solidFill>
            <a:srgbClr val="00517E"/>
          </a:solidFill>
          <a:latin typeface="+mj-lt"/>
          <a:ea typeface="+mj-ea"/>
          <a:cs typeface="+mj-cs"/>
        </a:defRPr>
      </a:lvl1pPr>
    </p:titleStyle>
    <p:bodyStyle>
      <a:lvl1pPr marL="0">
        <a:defRPr b="0" i="0">
          <a:latin typeface="Calibri" panose="020F0502020204030204" pitchFamily="34" charset="0"/>
          <a:ea typeface="+mn-ea"/>
          <a:cs typeface="Calibri" panose="020F0502020204030204" pitchFamily="34" charset="0"/>
        </a:defRPr>
      </a:lvl1pPr>
      <a:lvl2pPr marL="487673">
        <a:defRPr>
          <a:latin typeface="+mn-lt"/>
          <a:ea typeface="+mn-ea"/>
          <a:cs typeface="+mn-cs"/>
        </a:defRPr>
      </a:lvl2pPr>
      <a:lvl3pPr marL="975345">
        <a:defRPr>
          <a:latin typeface="+mn-lt"/>
          <a:ea typeface="+mn-ea"/>
          <a:cs typeface="+mn-cs"/>
        </a:defRPr>
      </a:lvl3pPr>
      <a:lvl4pPr marL="1463018">
        <a:defRPr>
          <a:latin typeface="+mn-lt"/>
          <a:ea typeface="+mn-ea"/>
          <a:cs typeface="+mn-cs"/>
        </a:defRPr>
      </a:lvl4pPr>
      <a:lvl5pPr marL="1950689">
        <a:defRPr>
          <a:latin typeface="+mn-lt"/>
          <a:ea typeface="+mn-ea"/>
          <a:cs typeface="+mn-cs"/>
        </a:defRPr>
      </a:lvl5pPr>
      <a:lvl6pPr marL="2438362">
        <a:defRPr>
          <a:latin typeface="+mn-lt"/>
          <a:ea typeface="+mn-ea"/>
          <a:cs typeface="+mn-cs"/>
        </a:defRPr>
      </a:lvl6pPr>
      <a:lvl7pPr marL="2926034">
        <a:defRPr>
          <a:latin typeface="+mn-lt"/>
          <a:ea typeface="+mn-ea"/>
          <a:cs typeface="+mn-cs"/>
        </a:defRPr>
      </a:lvl7pPr>
      <a:lvl8pPr marL="3413707">
        <a:defRPr>
          <a:latin typeface="+mn-lt"/>
          <a:ea typeface="+mn-ea"/>
          <a:cs typeface="+mn-cs"/>
        </a:defRPr>
      </a:lvl8pPr>
      <a:lvl9pPr marL="3901379">
        <a:defRPr>
          <a:latin typeface="+mn-lt"/>
          <a:ea typeface="+mn-ea"/>
          <a:cs typeface="+mn-cs"/>
        </a:defRPr>
      </a:lvl9pPr>
    </p:bodyStyle>
    <p:otherStyle>
      <a:lvl1pPr marL="0">
        <a:defRPr>
          <a:latin typeface="+mn-lt"/>
          <a:ea typeface="+mn-ea"/>
          <a:cs typeface="+mn-cs"/>
        </a:defRPr>
      </a:lvl1pPr>
      <a:lvl2pPr marL="487673">
        <a:defRPr>
          <a:latin typeface="+mn-lt"/>
          <a:ea typeface="+mn-ea"/>
          <a:cs typeface="+mn-cs"/>
        </a:defRPr>
      </a:lvl2pPr>
      <a:lvl3pPr marL="975345">
        <a:defRPr>
          <a:latin typeface="+mn-lt"/>
          <a:ea typeface="+mn-ea"/>
          <a:cs typeface="+mn-cs"/>
        </a:defRPr>
      </a:lvl3pPr>
      <a:lvl4pPr marL="1463018">
        <a:defRPr>
          <a:latin typeface="+mn-lt"/>
          <a:ea typeface="+mn-ea"/>
          <a:cs typeface="+mn-cs"/>
        </a:defRPr>
      </a:lvl4pPr>
      <a:lvl5pPr marL="1950689">
        <a:defRPr>
          <a:latin typeface="+mn-lt"/>
          <a:ea typeface="+mn-ea"/>
          <a:cs typeface="+mn-cs"/>
        </a:defRPr>
      </a:lvl5pPr>
      <a:lvl6pPr marL="2438362">
        <a:defRPr>
          <a:latin typeface="+mn-lt"/>
          <a:ea typeface="+mn-ea"/>
          <a:cs typeface="+mn-cs"/>
        </a:defRPr>
      </a:lvl6pPr>
      <a:lvl7pPr marL="2926034">
        <a:defRPr>
          <a:latin typeface="+mn-lt"/>
          <a:ea typeface="+mn-ea"/>
          <a:cs typeface="+mn-cs"/>
        </a:defRPr>
      </a:lvl7pPr>
      <a:lvl8pPr marL="3413707">
        <a:defRPr>
          <a:latin typeface="+mn-lt"/>
          <a:ea typeface="+mn-ea"/>
          <a:cs typeface="+mn-cs"/>
        </a:defRPr>
      </a:lvl8pPr>
      <a:lvl9pPr marL="3901379">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1" name="Rectangle 47"/>
          <p:cNvSpPr>
            <a:spLocks noGrp="1" noChangeArrowheads="1"/>
          </p:cNvSpPr>
          <p:nvPr>
            <p:ph type="sldNum" sz="quarter" idx="4"/>
          </p:nvPr>
        </p:nvSpPr>
        <p:spPr bwMode="auto">
          <a:xfrm>
            <a:off x="12869730" y="8924795"/>
            <a:ext cx="3459020" cy="32337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707">
                <a:solidFill>
                  <a:schemeClr val="accent2"/>
                </a:solidFill>
                <a:latin typeface="Arial" pitchFamily="34" charset="0"/>
                <a:ea typeface="ＭＳ Ｐゴシック" pitchFamily="34" charset="-128"/>
                <a:cs typeface="+mn-cs"/>
              </a:defRPr>
            </a:lvl1pPr>
          </a:lstStyle>
          <a:p>
            <a:pPr>
              <a:defRPr/>
            </a:pPr>
            <a:fld id="{9FF9BEAF-778C-7446-863C-7292389481CB}" type="slidenum">
              <a:rPr lang="en-GB" noProof="0" smtClean="0"/>
              <a:pPr>
                <a:defRPr/>
              </a:pPr>
              <a:t>‹#›</a:t>
            </a:fld>
            <a:endParaRPr lang="en-GB" noProof="0" dirty="0"/>
          </a:p>
        </p:txBody>
      </p:sp>
      <p:sp>
        <p:nvSpPr>
          <p:cNvPr id="1075" name="Rectangle 51"/>
          <p:cNvSpPr>
            <a:spLocks noGrp="1" noChangeArrowheads="1"/>
          </p:cNvSpPr>
          <p:nvPr>
            <p:ph type="dt" sz="half" idx="2"/>
          </p:nvPr>
        </p:nvSpPr>
        <p:spPr bwMode="auto">
          <a:xfrm>
            <a:off x="1002098" y="8921812"/>
            <a:ext cx="3612555" cy="32454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1707">
                <a:solidFill>
                  <a:schemeClr val="accent2"/>
                </a:solidFill>
                <a:latin typeface="Arial" pitchFamily="34" charset="0"/>
                <a:ea typeface="ＭＳ Ｐゴシック" pitchFamily="34" charset="-128"/>
                <a:cs typeface="+mn-cs"/>
              </a:defRPr>
            </a:lvl1pPr>
          </a:lstStyle>
          <a:p>
            <a:pPr>
              <a:defRPr/>
            </a:pPr>
            <a:endParaRPr lang="en-GB" noProof="0" dirty="0"/>
          </a:p>
        </p:txBody>
      </p:sp>
      <p:sp>
        <p:nvSpPr>
          <p:cNvPr id="1028" name="Rectangle 52"/>
          <p:cNvSpPr>
            <a:spLocks noGrp="1" noChangeArrowheads="1"/>
          </p:cNvSpPr>
          <p:nvPr>
            <p:ph type="title"/>
          </p:nvPr>
        </p:nvSpPr>
        <p:spPr bwMode="auto">
          <a:xfrm>
            <a:off x="1005495" y="507249"/>
            <a:ext cx="11897770" cy="136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altLang="de-DE" noProof="0" dirty="0" err="1"/>
              <a:t>Mastertitelformat</a:t>
            </a:r>
            <a:r>
              <a:rPr lang="en-GB" altLang="de-DE" noProof="0" dirty="0"/>
              <a:t> </a:t>
            </a:r>
            <a:r>
              <a:rPr lang="en-GB" altLang="de-DE" noProof="0" dirty="0" err="1"/>
              <a:t>bearbeiten</a:t>
            </a:r>
            <a:endParaRPr lang="en-GB" altLang="de-DE" noProof="0" dirty="0"/>
          </a:p>
        </p:txBody>
      </p:sp>
      <p:sp>
        <p:nvSpPr>
          <p:cNvPr id="1029" name="Rectangle 53"/>
          <p:cNvSpPr>
            <a:spLocks noGrp="1" noChangeArrowheads="1"/>
          </p:cNvSpPr>
          <p:nvPr>
            <p:ph type="body" idx="1"/>
          </p:nvPr>
        </p:nvSpPr>
        <p:spPr bwMode="auto">
          <a:xfrm>
            <a:off x="1005497" y="2278853"/>
            <a:ext cx="15323253" cy="628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altLang="de-DE" noProof="0" dirty="0" err="1"/>
              <a:t>Mastertextformat</a:t>
            </a:r>
            <a:r>
              <a:rPr lang="en-GB" altLang="de-DE" noProof="0" dirty="0"/>
              <a:t> </a:t>
            </a:r>
            <a:r>
              <a:rPr lang="en-GB" altLang="de-DE" noProof="0" dirty="0" err="1"/>
              <a:t>bearbeiten</a:t>
            </a:r>
            <a:endParaRPr lang="en-GB" altLang="de-DE" noProof="0" dirty="0"/>
          </a:p>
          <a:p>
            <a:pPr lvl="1"/>
            <a:r>
              <a:rPr lang="en-GB" altLang="de-DE" noProof="0" dirty="0" err="1"/>
              <a:t>Zweite</a:t>
            </a:r>
            <a:r>
              <a:rPr lang="en-GB" altLang="de-DE" noProof="0" dirty="0"/>
              <a:t> </a:t>
            </a:r>
            <a:r>
              <a:rPr lang="en-GB" altLang="de-DE" noProof="0" dirty="0" err="1"/>
              <a:t>Ebene</a:t>
            </a:r>
            <a:endParaRPr lang="en-GB" altLang="de-DE" noProof="0" dirty="0"/>
          </a:p>
          <a:p>
            <a:pPr lvl="2"/>
            <a:r>
              <a:rPr lang="en-GB" altLang="de-DE" noProof="0" dirty="0" err="1"/>
              <a:t>Dritte</a:t>
            </a:r>
            <a:r>
              <a:rPr lang="en-GB" altLang="de-DE" noProof="0" dirty="0"/>
              <a:t> </a:t>
            </a:r>
            <a:r>
              <a:rPr lang="en-GB" altLang="de-DE" noProof="0" dirty="0" err="1"/>
              <a:t>Ebene</a:t>
            </a:r>
            <a:endParaRPr lang="en-GB" altLang="de-DE" noProof="0" dirty="0"/>
          </a:p>
          <a:p>
            <a:pPr lvl="3"/>
            <a:r>
              <a:rPr lang="en-GB" altLang="de-DE" noProof="0" dirty="0" err="1"/>
              <a:t>Vierte</a:t>
            </a:r>
            <a:r>
              <a:rPr lang="en-GB" altLang="de-DE" noProof="0" dirty="0"/>
              <a:t> </a:t>
            </a:r>
            <a:r>
              <a:rPr lang="en-GB" altLang="de-DE" noProof="0" dirty="0" err="1"/>
              <a:t>Ebene</a:t>
            </a:r>
            <a:endParaRPr lang="en-GB" altLang="de-DE" noProof="0" dirty="0"/>
          </a:p>
          <a:p>
            <a:pPr lvl="4"/>
            <a:r>
              <a:rPr lang="en-GB" altLang="de-DE" noProof="0" dirty="0" err="1"/>
              <a:t>Fünfte</a:t>
            </a:r>
            <a:r>
              <a:rPr lang="en-GB" altLang="de-DE" noProof="0" dirty="0"/>
              <a:t> </a:t>
            </a:r>
            <a:r>
              <a:rPr lang="en-GB" altLang="de-DE" noProof="0" dirty="0" err="1"/>
              <a:t>Ebene</a:t>
            </a:r>
            <a:endParaRPr lang="en-GB" altLang="de-DE" noProof="0" dirty="0"/>
          </a:p>
        </p:txBody>
      </p:sp>
      <p:cxnSp>
        <p:nvCxnSpPr>
          <p:cNvPr id="1031" name="Gerade Verbindung 12"/>
          <p:cNvCxnSpPr>
            <a:cxnSpLocks noChangeShapeType="1"/>
          </p:cNvCxnSpPr>
          <p:nvPr/>
        </p:nvCxnSpPr>
        <p:spPr bwMode="auto">
          <a:xfrm>
            <a:off x="8564769" y="607345"/>
            <a:ext cx="1559419" cy="116952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pic>
        <p:nvPicPr>
          <p:cNvPr id="8" name="Bild 7"/>
          <p:cNvPicPr>
            <a:picLocks noChangeAspect="1"/>
          </p:cNvPicPr>
          <p:nvPr userDrawn="1"/>
        </p:nvPicPr>
        <p:blipFill rotWithShape="1">
          <a:blip r:embed="rId15" cstate="email">
            <a:extLst>
              <a:ext uri="{28A0092B-C50C-407E-A947-70E740481C1C}">
                <a14:useLocalDpi xmlns:a14="http://schemas.microsoft.com/office/drawing/2010/main"/>
              </a:ext>
            </a:extLst>
          </a:blip>
          <a:srcRect b="23639"/>
          <a:stretch/>
        </p:blipFill>
        <p:spPr>
          <a:xfrm>
            <a:off x="13399906" y="494389"/>
            <a:ext cx="2926710" cy="658980"/>
          </a:xfrm>
          <a:prstGeom prst="rect">
            <a:avLst/>
          </a:prstGeom>
        </p:spPr>
      </p:pic>
    </p:spTree>
    <p:extLst>
      <p:ext uri="{BB962C8B-B14F-4D97-AF65-F5344CB8AC3E}">
        <p14:creationId xmlns:p14="http://schemas.microsoft.com/office/powerpoint/2010/main" val="54960682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1" fontAlgn="base" hangingPunct="1">
        <a:spcBef>
          <a:spcPct val="0"/>
        </a:spcBef>
        <a:spcAft>
          <a:spcPct val="0"/>
        </a:spcAft>
        <a:defRPr sz="4171" cap="all" baseline="0">
          <a:solidFill>
            <a:schemeClr val="accent1"/>
          </a:solidFill>
          <a:latin typeface="+mj-lt"/>
          <a:ea typeface="+mj-ea"/>
          <a:cs typeface="+mj-cs"/>
        </a:defRPr>
      </a:lvl1pPr>
      <a:lvl2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4551">
          <a:solidFill>
            <a:srgbClr val="790B1A"/>
          </a:solidFill>
          <a:latin typeface="Arial" pitchFamily="-65" charset="0"/>
          <a:ea typeface="ＭＳ Ｐゴシック" pitchFamily="-65" charset="-128"/>
          <a:cs typeface="ＭＳ Ｐゴシック" pitchFamily="-65" charset="-128"/>
        </a:defRPr>
      </a:lvl5pPr>
      <a:lvl6pPr marL="866952"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6pPr>
      <a:lvl7pPr marL="1733904"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7pPr>
      <a:lvl8pPr marL="2600854"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8pPr>
      <a:lvl9pPr marL="3467806" algn="l" rtl="0" eaLnBrk="1" fontAlgn="base" hangingPunct="1">
        <a:spcBef>
          <a:spcPct val="0"/>
        </a:spcBef>
        <a:spcAft>
          <a:spcPct val="0"/>
        </a:spcAft>
        <a:defRPr sz="4931">
          <a:solidFill>
            <a:srgbClr val="A6173B"/>
          </a:solidFill>
          <a:latin typeface="Arial" pitchFamily="-65" charset="0"/>
          <a:ea typeface="ＭＳ Ｐゴシック" pitchFamily="-65" charset="-128"/>
          <a:cs typeface="ＭＳ Ｐゴシック" pitchFamily="-65" charset="-128"/>
        </a:defRPr>
      </a:lvl9pPr>
    </p:titleStyle>
    <p:bodyStyle>
      <a:lvl1pPr marL="511742" indent="-511742" algn="l" rtl="0" eaLnBrk="1" fontAlgn="base" hangingPunct="1">
        <a:spcBef>
          <a:spcPts val="758"/>
        </a:spcBef>
        <a:spcAft>
          <a:spcPct val="0"/>
        </a:spcAft>
        <a:buClr>
          <a:schemeClr val="tx1"/>
        </a:buClr>
        <a:buFont typeface="Arial" charset="0"/>
        <a:buChar char="•"/>
        <a:tabLst/>
        <a:defRPr sz="3034">
          <a:solidFill>
            <a:schemeClr val="tx1"/>
          </a:solidFill>
          <a:latin typeface="+mn-lt"/>
          <a:ea typeface="+mn-ea"/>
          <a:cs typeface="+mn-cs"/>
        </a:defRPr>
      </a:lvl1pPr>
      <a:lvl2pPr marL="1014455" indent="-502712" algn="l" rtl="0" eaLnBrk="1" fontAlgn="base" hangingPunct="1">
        <a:spcBef>
          <a:spcPts val="758"/>
        </a:spcBef>
        <a:spcAft>
          <a:spcPct val="0"/>
        </a:spcAft>
        <a:buClr>
          <a:schemeClr val="accent3"/>
        </a:buClr>
        <a:buFont typeface="Arial" charset="0"/>
        <a:buChar char="•"/>
        <a:tabLst/>
        <a:defRPr sz="3034">
          <a:solidFill>
            <a:schemeClr val="tx1"/>
          </a:solidFill>
          <a:latin typeface="+mn-lt"/>
          <a:ea typeface="+mn-ea"/>
          <a:cs typeface="ＭＳ Ｐゴシック" charset="0"/>
        </a:defRPr>
      </a:lvl2pPr>
      <a:lvl3pPr marL="1526197" indent="-511742" algn="l" rtl="0" eaLnBrk="1" fontAlgn="base" hangingPunct="1">
        <a:spcBef>
          <a:spcPts val="758"/>
        </a:spcBef>
        <a:spcAft>
          <a:spcPct val="0"/>
        </a:spcAft>
        <a:buClr>
          <a:schemeClr val="accent3"/>
        </a:buClr>
        <a:buFont typeface="Arial" charset="0"/>
        <a:buChar char="•"/>
        <a:tabLst/>
        <a:defRPr sz="3034">
          <a:solidFill>
            <a:schemeClr val="tx1"/>
          </a:solidFill>
          <a:latin typeface="+mn-lt"/>
          <a:ea typeface="Geneva" pitchFamily="-107" charset="-128"/>
          <a:cs typeface="Geneva" pitchFamily="-107" charset="-128"/>
        </a:defRPr>
      </a:lvl3pPr>
      <a:lvl4pPr marL="2068040" indent="-541844" algn="l" rtl="0" eaLnBrk="1" fontAlgn="base" hangingPunct="1">
        <a:spcBef>
          <a:spcPts val="758"/>
        </a:spcBef>
        <a:spcAft>
          <a:spcPct val="0"/>
        </a:spcAft>
        <a:buClr>
          <a:schemeClr val="tx1"/>
        </a:buClr>
        <a:buFont typeface="Arial" charset="0"/>
        <a:buChar char="•"/>
        <a:tabLst/>
        <a:defRPr sz="3034">
          <a:solidFill>
            <a:schemeClr val="tx1"/>
          </a:solidFill>
          <a:latin typeface="+mn-lt"/>
          <a:ea typeface="Geneva" pitchFamily="-107" charset="-128"/>
          <a:cs typeface="Geneva" charset="0"/>
        </a:defRPr>
      </a:lvl4pPr>
      <a:lvl5pPr marL="2570752" indent="-541844" algn="l" rtl="0" eaLnBrk="1" fontAlgn="base" hangingPunct="1">
        <a:spcBef>
          <a:spcPts val="758"/>
        </a:spcBef>
        <a:spcAft>
          <a:spcPct val="0"/>
        </a:spcAft>
        <a:buClr>
          <a:schemeClr val="tx1"/>
        </a:buClr>
        <a:buFont typeface="Arial" charset="0"/>
        <a:buChar char="•"/>
        <a:tabLst/>
        <a:defRPr sz="3034">
          <a:solidFill>
            <a:schemeClr val="tx1"/>
          </a:solidFill>
          <a:latin typeface="+mn-lt"/>
          <a:ea typeface="Geneva" pitchFamily="-107" charset="-128"/>
          <a:cs typeface="Geneva" charset="0"/>
        </a:defRPr>
      </a:lvl5pPr>
      <a:lvl6pPr marL="4768233" indent="-433475" algn="l" rtl="0" eaLnBrk="1" fontAlgn="base" hangingPunct="1">
        <a:spcBef>
          <a:spcPct val="20000"/>
        </a:spcBef>
        <a:spcAft>
          <a:spcPct val="0"/>
        </a:spcAft>
        <a:buChar char="»"/>
        <a:defRPr>
          <a:solidFill>
            <a:schemeClr val="tx1"/>
          </a:solidFill>
          <a:latin typeface="+mn-lt"/>
          <a:ea typeface="+mn-ea"/>
        </a:defRPr>
      </a:lvl6pPr>
      <a:lvl7pPr marL="5635184" indent="-433475" algn="l" rtl="0" eaLnBrk="1" fontAlgn="base" hangingPunct="1">
        <a:spcBef>
          <a:spcPct val="20000"/>
        </a:spcBef>
        <a:spcAft>
          <a:spcPct val="0"/>
        </a:spcAft>
        <a:buChar char="»"/>
        <a:defRPr>
          <a:solidFill>
            <a:schemeClr val="tx1"/>
          </a:solidFill>
          <a:latin typeface="+mn-lt"/>
          <a:ea typeface="+mn-ea"/>
        </a:defRPr>
      </a:lvl7pPr>
      <a:lvl8pPr marL="6502136" indent="-433475" algn="l" rtl="0" eaLnBrk="1" fontAlgn="base" hangingPunct="1">
        <a:spcBef>
          <a:spcPct val="20000"/>
        </a:spcBef>
        <a:spcAft>
          <a:spcPct val="0"/>
        </a:spcAft>
        <a:buChar char="»"/>
        <a:defRPr>
          <a:solidFill>
            <a:schemeClr val="tx1"/>
          </a:solidFill>
          <a:latin typeface="+mn-lt"/>
          <a:ea typeface="+mn-ea"/>
        </a:defRPr>
      </a:lvl8pPr>
      <a:lvl9pPr marL="7369087" indent="-433475" algn="l" rtl="0" eaLnBrk="1" fontAlgn="base" hangingPunct="1">
        <a:spcBef>
          <a:spcPct val="20000"/>
        </a:spcBef>
        <a:spcAft>
          <a:spcPct val="0"/>
        </a:spcAft>
        <a:buChar char="»"/>
        <a:defRPr>
          <a:solidFill>
            <a:schemeClr val="tx1"/>
          </a:solidFill>
          <a:latin typeface="+mn-lt"/>
          <a:ea typeface="+mn-ea"/>
        </a:defRPr>
      </a:lvl9pPr>
    </p:bodyStyle>
    <p:otherStyle>
      <a:defPPr>
        <a:defRPr lang="de-DE"/>
      </a:defPPr>
      <a:lvl1pPr marL="0" algn="l" defTabSz="866952" rtl="0" eaLnBrk="1" latinLnBrk="0" hangingPunct="1">
        <a:defRPr sz="3413" kern="1200">
          <a:solidFill>
            <a:schemeClr val="tx1"/>
          </a:solidFill>
          <a:latin typeface="+mn-lt"/>
          <a:ea typeface="+mn-ea"/>
          <a:cs typeface="+mn-cs"/>
        </a:defRPr>
      </a:lvl1pPr>
      <a:lvl2pPr marL="866952" algn="l" defTabSz="866952" rtl="0" eaLnBrk="1" latinLnBrk="0" hangingPunct="1">
        <a:defRPr sz="3413" kern="1200">
          <a:solidFill>
            <a:schemeClr val="tx1"/>
          </a:solidFill>
          <a:latin typeface="+mn-lt"/>
          <a:ea typeface="+mn-ea"/>
          <a:cs typeface="+mn-cs"/>
        </a:defRPr>
      </a:lvl2pPr>
      <a:lvl3pPr marL="1733904" algn="l" defTabSz="866952" rtl="0" eaLnBrk="1" latinLnBrk="0" hangingPunct="1">
        <a:defRPr sz="3413" kern="1200">
          <a:solidFill>
            <a:schemeClr val="tx1"/>
          </a:solidFill>
          <a:latin typeface="+mn-lt"/>
          <a:ea typeface="+mn-ea"/>
          <a:cs typeface="+mn-cs"/>
        </a:defRPr>
      </a:lvl3pPr>
      <a:lvl4pPr marL="2600854" algn="l" defTabSz="866952" rtl="0" eaLnBrk="1" latinLnBrk="0" hangingPunct="1">
        <a:defRPr sz="3413" kern="1200">
          <a:solidFill>
            <a:schemeClr val="tx1"/>
          </a:solidFill>
          <a:latin typeface="+mn-lt"/>
          <a:ea typeface="+mn-ea"/>
          <a:cs typeface="+mn-cs"/>
        </a:defRPr>
      </a:lvl4pPr>
      <a:lvl5pPr marL="3467806" algn="l" defTabSz="866952" rtl="0" eaLnBrk="1" latinLnBrk="0" hangingPunct="1">
        <a:defRPr sz="3413" kern="1200">
          <a:solidFill>
            <a:schemeClr val="tx1"/>
          </a:solidFill>
          <a:latin typeface="+mn-lt"/>
          <a:ea typeface="+mn-ea"/>
          <a:cs typeface="+mn-cs"/>
        </a:defRPr>
      </a:lvl5pPr>
      <a:lvl6pPr marL="4334758" algn="l" defTabSz="866952" rtl="0" eaLnBrk="1" latinLnBrk="0" hangingPunct="1">
        <a:defRPr sz="3413" kern="1200">
          <a:solidFill>
            <a:schemeClr val="tx1"/>
          </a:solidFill>
          <a:latin typeface="+mn-lt"/>
          <a:ea typeface="+mn-ea"/>
          <a:cs typeface="+mn-cs"/>
        </a:defRPr>
      </a:lvl6pPr>
      <a:lvl7pPr marL="5201709" algn="l" defTabSz="866952" rtl="0" eaLnBrk="1" latinLnBrk="0" hangingPunct="1">
        <a:defRPr sz="3413" kern="1200">
          <a:solidFill>
            <a:schemeClr val="tx1"/>
          </a:solidFill>
          <a:latin typeface="+mn-lt"/>
          <a:ea typeface="+mn-ea"/>
          <a:cs typeface="+mn-cs"/>
        </a:defRPr>
      </a:lvl7pPr>
      <a:lvl8pPr marL="6068660" algn="l" defTabSz="866952" rtl="0" eaLnBrk="1" latinLnBrk="0" hangingPunct="1">
        <a:defRPr sz="3413" kern="1200">
          <a:solidFill>
            <a:schemeClr val="tx1"/>
          </a:solidFill>
          <a:latin typeface="+mn-lt"/>
          <a:ea typeface="+mn-ea"/>
          <a:cs typeface="+mn-cs"/>
        </a:defRPr>
      </a:lvl8pPr>
      <a:lvl9pPr marL="6935611" algn="l" defTabSz="866952" rtl="0" eaLnBrk="1" latinLnBrk="0" hangingPunct="1">
        <a:defRPr sz="34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academy@wins.org"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www.wins.org/scholarships" TargetMode="External"/><Relationship Id="rId5" Type="http://schemas.openxmlformats.org/officeDocument/2006/relationships/hyperlink" Target="https://www.wins.org/user/register/" TargetMode="External"/><Relationship Id="rId4" Type="http://schemas.openxmlformats.org/officeDocument/2006/relationships/hyperlink" Target="https://www.wins.org/wins-academ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1</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703462" y="6313044"/>
            <a:ext cx="14309509" cy="1869018"/>
          </a:xfrm>
        </p:spPr>
        <p:txBody>
          <a:bodyPr/>
          <a:lstStyle/>
          <a:p>
            <a:br>
              <a:rPr lang="ru-RU" sz="6000" b="0" dirty="0"/>
            </a:br>
            <a:br>
              <a:rPr lang="ru-RU" sz="6000" b="0" dirty="0"/>
            </a:br>
            <a:r>
              <a:rPr lang="ru-RU" sz="6000" b="0" dirty="0"/>
              <a:t>Диалог о транспортной безопасности в Центральной Азии и Азербайджане – женщины в ядерном секторе</a:t>
            </a:r>
            <a:br>
              <a:rPr lang="ru-RU" sz="6000" b="0" dirty="0"/>
            </a:br>
            <a:r>
              <a:rPr lang="ru-RU" sz="6000" b="0" dirty="0"/>
              <a:t>Полностью занятые специалисты в транспортной безопасности </a:t>
            </a:r>
            <a:br>
              <a:rPr lang="en-GB" sz="4000" dirty="0"/>
            </a:br>
            <a:br>
              <a:rPr lang="en-US" sz="4000" b="0" i="1" dirty="0"/>
            </a:br>
            <a:br>
              <a:rPr lang="en-US" sz="4000" b="0" i="1" dirty="0"/>
            </a:br>
            <a:r>
              <a:rPr lang="ru-RU" sz="4000" b="0" i="1" dirty="0"/>
              <a:t>Ронда Иванс, Глава Программного департамента</a:t>
            </a:r>
            <a:r>
              <a:rPr lang="en-GB" sz="4000" b="0" i="1" dirty="0"/>
              <a:t>, WINS</a:t>
            </a:r>
            <a:br>
              <a:rPr lang="en-GB" sz="4000" b="0" i="1" dirty="0"/>
            </a:br>
            <a:br>
              <a:rPr lang="en-GB" sz="4000" b="0" i="1" dirty="0"/>
            </a:br>
            <a:r>
              <a:rPr lang="en-GB" sz="4000" b="0" i="1" dirty="0"/>
              <a:t>9 </a:t>
            </a:r>
            <a:r>
              <a:rPr lang="ru-RU" sz="4000" b="0" i="1" dirty="0"/>
              <a:t>июня, </a:t>
            </a:r>
            <a:r>
              <a:rPr lang="en-GB" sz="4000" b="0" i="1" dirty="0"/>
              <a:t>2022</a:t>
            </a:r>
            <a:r>
              <a:rPr lang="ru-RU" sz="4000" b="0" i="1" dirty="0"/>
              <a:t> г.</a:t>
            </a:r>
            <a:br>
              <a:rPr lang="en-GB" sz="2800" dirty="0"/>
            </a:br>
            <a:br>
              <a:rPr lang="en-GB" sz="2800" dirty="0"/>
            </a:br>
            <a:br>
              <a:rPr lang="en-GB" sz="2800" dirty="0"/>
            </a:br>
            <a:endParaRPr lang="en-GB" sz="2800" b="0" dirty="0"/>
          </a:p>
        </p:txBody>
      </p:sp>
    </p:spTree>
    <p:extLst>
      <p:ext uri="{BB962C8B-B14F-4D97-AF65-F5344CB8AC3E}">
        <p14:creationId xmlns:p14="http://schemas.microsoft.com/office/powerpoint/2010/main" val="70202103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F321B-C101-49ED-B6B7-03D6FDF188E0}"/>
              </a:ext>
            </a:extLst>
          </p:cNvPr>
          <p:cNvSpPr>
            <a:spLocks noGrp="1"/>
          </p:cNvSpPr>
          <p:nvPr>
            <p:ph type="ctrTitle"/>
          </p:nvPr>
        </p:nvSpPr>
        <p:spPr>
          <a:xfrm>
            <a:off x="867192" y="3974126"/>
            <a:ext cx="12606212" cy="1345038"/>
          </a:xfrm>
        </p:spPr>
        <p:txBody>
          <a:bodyPr/>
          <a:lstStyle/>
          <a:p>
            <a:r>
              <a:rPr lang="ru-RU" sz="4800" dirty="0"/>
              <a:t>Как работает </a:t>
            </a:r>
            <a:r>
              <a:rPr lang="en-GB" sz="4800" dirty="0"/>
              <a:t>WINS ……..</a:t>
            </a:r>
            <a:br>
              <a:rPr lang="en-GB" sz="4400" dirty="0"/>
            </a:br>
            <a:br>
              <a:rPr lang="en-GB" sz="4400" dirty="0"/>
            </a:br>
            <a:br>
              <a:rPr lang="en-GB" sz="4400" dirty="0"/>
            </a:br>
            <a:br>
              <a:rPr lang="en-GB" sz="4400" dirty="0"/>
            </a:br>
            <a:r>
              <a:rPr lang="en-GB" sz="4400" dirty="0"/>
              <a:t>          </a:t>
            </a:r>
            <a:br>
              <a:rPr lang="en-GB" dirty="0"/>
            </a:br>
            <a:r>
              <a:rPr lang="en-GB" sz="4000" dirty="0"/>
              <a:t>WINS</a:t>
            </a:r>
            <a:r>
              <a:rPr lang="ru-RU" sz="4000" dirty="0"/>
              <a:t> приступила к институциональным изменениям…</a:t>
            </a:r>
            <a:r>
              <a:rPr lang="en-GB" sz="4000" dirty="0"/>
              <a:t>.</a:t>
            </a:r>
            <a:br>
              <a:rPr lang="en-GB" sz="4000" dirty="0"/>
            </a:br>
            <a:endParaRPr lang="en-GB" dirty="0"/>
          </a:p>
        </p:txBody>
      </p:sp>
      <p:pic>
        <p:nvPicPr>
          <p:cNvPr id="4" name="Picture 3" descr="A picture containing road, outdoor, truck, blue&#10;&#10;Description automatically generated">
            <a:extLst>
              <a:ext uri="{FF2B5EF4-FFF2-40B4-BE49-F238E27FC236}">
                <a16:creationId xmlns:a16="http://schemas.microsoft.com/office/drawing/2014/main" id="{7B5282B6-178E-42D3-A849-FB232DC6E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8341" y="3974126"/>
            <a:ext cx="4088889" cy="3034921"/>
          </a:xfrm>
          <a:prstGeom prst="rect">
            <a:avLst/>
          </a:prstGeom>
        </p:spPr>
      </p:pic>
    </p:spTree>
    <p:extLst>
      <p:ext uri="{BB962C8B-B14F-4D97-AF65-F5344CB8AC3E}">
        <p14:creationId xmlns:p14="http://schemas.microsoft.com/office/powerpoint/2010/main" val="32325941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29E965D-05E8-48DC-B378-A233D4CD31FA}"/>
              </a:ext>
            </a:extLst>
          </p:cNvPr>
          <p:cNvSpPr>
            <a:spLocks noGrp="1"/>
          </p:cNvSpPr>
          <p:nvPr>
            <p:ph type="body" sz="half" idx="4294967295"/>
          </p:nvPr>
        </p:nvSpPr>
        <p:spPr>
          <a:xfrm>
            <a:off x="1087383" y="4009168"/>
            <a:ext cx="13651054" cy="3381687"/>
          </a:xfrm>
          <a:prstGeom prst="rect">
            <a:avLst/>
          </a:prstGeom>
        </p:spPr>
        <p:txBody>
          <a:bodyPr/>
          <a:lstStyle/>
          <a:p>
            <a:pPr algn="ctr">
              <a:spcAft>
                <a:spcPts val="1350"/>
              </a:spcAft>
            </a:pPr>
            <a:r>
              <a:rPr lang="ru-RU" sz="6000" b="1" dirty="0">
                <a:solidFill>
                  <a:schemeClr val="bg1"/>
                </a:solidFill>
                <a:latin typeface="+mn-lt"/>
                <a:cs typeface="+mn-cs"/>
              </a:rPr>
              <a:t>Гендерное равенство по замыслу </a:t>
            </a:r>
            <a:r>
              <a:rPr lang="en-GB" sz="6000" b="1" dirty="0">
                <a:solidFill>
                  <a:schemeClr val="bg1"/>
                </a:solidFill>
                <a:latin typeface="+mn-lt"/>
                <a:cs typeface="+mn-cs"/>
              </a:rPr>
              <a:t>WINS</a:t>
            </a:r>
          </a:p>
          <a:p>
            <a:pPr algn="ctr">
              <a:spcAft>
                <a:spcPts val="1350"/>
              </a:spcAft>
            </a:pPr>
            <a:endParaRPr lang="en-GB" sz="6000" b="1" dirty="0">
              <a:solidFill>
                <a:schemeClr val="bg1"/>
              </a:solidFill>
              <a:latin typeface="+mn-lt"/>
              <a:cs typeface="+mn-cs"/>
            </a:endParaRPr>
          </a:p>
          <a:p>
            <a:pPr algn="ctr">
              <a:spcAft>
                <a:spcPts val="1350"/>
              </a:spcAft>
            </a:pPr>
            <a:endParaRPr lang="en-GB" sz="4800" dirty="0">
              <a:solidFill>
                <a:schemeClr val="bg1"/>
              </a:solidFill>
            </a:endParaRPr>
          </a:p>
        </p:txBody>
      </p:sp>
      <p:sp>
        <p:nvSpPr>
          <p:cNvPr id="4" name="Title 3">
            <a:extLst>
              <a:ext uri="{FF2B5EF4-FFF2-40B4-BE49-F238E27FC236}">
                <a16:creationId xmlns:a16="http://schemas.microsoft.com/office/drawing/2014/main" id="{6062F847-C0F8-41A7-AFDF-AFF8C50ED7F0}"/>
              </a:ext>
            </a:extLst>
          </p:cNvPr>
          <p:cNvSpPr>
            <a:spLocks noGrp="1"/>
          </p:cNvSpPr>
          <p:nvPr>
            <p:ph type="title" idx="4294967295"/>
          </p:nvPr>
        </p:nvSpPr>
        <p:spPr>
          <a:xfrm>
            <a:off x="4423736" y="2731661"/>
            <a:ext cx="8412700" cy="844934"/>
          </a:xfrm>
          <a:prstGeom prst="rect">
            <a:avLst/>
          </a:prstGeom>
        </p:spPr>
        <p:txBody>
          <a:bodyPr/>
          <a:lstStyle/>
          <a:p>
            <a:r>
              <a:rPr lang="en-US" sz="4800" dirty="0">
                <a:solidFill>
                  <a:schemeClr val="bg1"/>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3596350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D87679-9E10-456F-9EE0-B0C8B08D98B7}"/>
              </a:ext>
            </a:extLst>
          </p:cNvPr>
          <p:cNvSpPr>
            <a:spLocks noGrp="1"/>
          </p:cNvSpPr>
          <p:nvPr>
            <p:ph type="sldNum" sz="quarter" idx="2"/>
          </p:nvPr>
        </p:nvSpPr>
        <p:spPr>
          <a:xfrm>
            <a:off x="16443600" y="9015849"/>
            <a:ext cx="193958" cy="318026"/>
          </a:xfrm>
        </p:spPr>
        <p:txBody>
          <a:bodyPr/>
          <a:lstStyle/>
          <a:p>
            <a:pPr defTabSz="584170"/>
            <a:fld id="{86CB4B4D-7CA3-9044-876B-883B54F8677D}" type="slidenum">
              <a:rPr lang="en-GB">
                <a:latin typeface="Calibri"/>
              </a:rPr>
              <a:pPr defTabSz="584170"/>
              <a:t>12</a:t>
            </a:fld>
            <a:endParaRPr lang="en-GB" dirty="0">
              <a:latin typeface="Calibri"/>
            </a:endParaRPr>
          </a:p>
        </p:txBody>
      </p:sp>
      <p:sp>
        <p:nvSpPr>
          <p:cNvPr id="13" name="Shape 12">
            <a:extLst>
              <a:ext uri="{FF2B5EF4-FFF2-40B4-BE49-F238E27FC236}">
                <a16:creationId xmlns:a16="http://schemas.microsoft.com/office/drawing/2014/main" id="{A7B17CB6-FE69-4B35-9E49-847BDD1C1CBE}"/>
              </a:ext>
            </a:extLst>
          </p:cNvPr>
          <p:cNvSpPr/>
          <p:nvPr/>
        </p:nvSpPr>
        <p:spPr>
          <a:xfrm>
            <a:off x="1101045" y="1384383"/>
            <a:ext cx="8181939" cy="6974333"/>
          </a:xfrm>
          <a:prstGeom prst="funnel">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GB" sz="5120" dirty="0"/>
          </a:p>
        </p:txBody>
      </p:sp>
      <p:sp>
        <p:nvSpPr>
          <p:cNvPr id="14" name="Oval 13">
            <a:extLst>
              <a:ext uri="{FF2B5EF4-FFF2-40B4-BE49-F238E27FC236}">
                <a16:creationId xmlns:a16="http://schemas.microsoft.com/office/drawing/2014/main" id="{EF4DCC46-AF34-4D03-BCBA-B316291BD26A}"/>
              </a:ext>
            </a:extLst>
          </p:cNvPr>
          <p:cNvSpPr/>
          <p:nvPr/>
        </p:nvSpPr>
        <p:spPr>
          <a:xfrm>
            <a:off x="1890945" y="1734318"/>
            <a:ext cx="6648505" cy="2657419"/>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sp>
      <p:sp>
        <p:nvSpPr>
          <p:cNvPr id="10" name="Freeform: Shape 9">
            <a:extLst>
              <a:ext uri="{FF2B5EF4-FFF2-40B4-BE49-F238E27FC236}">
                <a16:creationId xmlns:a16="http://schemas.microsoft.com/office/drawing/2014/main" id="{182D8036-8307-4C00-9BF5-E0BFEFA939D3}"/>
              </a:ext>
            </a:extLst>
          </p:cNvPr>
          <p:cNvSpPr/>
          <p:nvPr/>
        </p:nvSpPr>
        <p:spPr>
          <a:xfrm>
            <a:off x="4703382" y="1857998"/>
            <a:ext cx="2099398" cy="1966251"/>
          </a:xfrm>
          <a:custGeom>
            <a:avLst/>
            <a:gdLst>
              <a:gd name="connsiteX0" fmla="*/ 0 w 1226406"/>
              <a:gd name="connsiteY0" fmla="*/ 564900 h 1129799"/>
              <a:gd name="connsiteX1" fmla="*/ 613203 w 1226406"/>
              <a:gd name="connsiteY1" fmla="*/ 0 h 1129799"/>
              <a:gd name="connsiteX2" fmla="*/ 1226406 w 1226406"/>
              <a:gd name="connsiteY2" fmla="*/ 564900 h 1129799"/>
              <a:gd name="connsiteX3" fmla="*/ 613203 w 1226406"/>
              <a:gd name="connsiteY3" fmla="*/ 1129800 h 1129799"/>
              <a:gd name="connsiteX4" fmla="*/ 0 w 1226406"/>
              <a:gd name="connsiteY4" fmla="*/ 564900 h 1129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6406" h="1129799">
                <a:moveTo>
                  <a:pt x="0" y="564900"/>
                </a:moveTo>
                <a:cubicBezTo>
                  <a:pt x="0" y="252914"/>
                  <a:pt x="274540" y="0"/>
                  <a:pt x="613203" y="0"/>
                </a:cubicBezTo>
                <a:cubicBezTo>
                  <a:pt x="951866" y="0"/>
                  <a:pt x="1226406" y="252914"/>
                  <a:pt x="1226406" y="564900"/>
                </a:cubicBezTo>
                <a:cubicBezTo>
                  <a:pt x="1226406" y="876886"/>
                  <a:pt x="951866" y="1129800"/>
                  <a:pt x="613203" y="1129800"/>
                </a:cubicBezTo>
                <a:cubicBezTo>
                  <a:pt x="274540" y="1129800"/>
                  <a:pt x="0" y="876886"/>
                  <a:pt x="0" y="564900"/>
                </a:cubicBezTo>
                <a:close/>
              </a:path>
            </a:pathLst>
          </a:custGeom>
          <a:solidFill>
            <a:srgbClr val="00B05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282529" tIns="262407" rIns="282529" bIns="262407" numCol="1" spcCol="1270" anchor="ctr" anchorCtr="0">
            <a:noAutofit/>
          </a:bodyPr>
          <a:lstStyle/>
          <a:p>
            <a:pPr defTabSz="948252">
              <a:lnSpc>
                <a:spcPct val="90000"/>
              </a:lnSpc>
              <a:spcBef>
                <a:spcPct val="0"/>
              </a:spcBef>
              <a:spcAft>
                <a:spcPct val="35000"/>
              </a:spcAft>
            </a:pPr>
            <a:r>
              <a:rPr lang="ru-RU" sz="1800" b="1" kern="1200" dirty="0">
                <a:solidFill>
                  <a:schemeClr val="accent4">
                    <a:lumMod val="75000"/>
                  </a:schemeClr>
                </a:solidFill>
              </a:rPr>
              <a:t>Инклюзивный язык</a:t>
            </a:r>
            <a:endParaRPr lang="en-GB" sz="1800" b="1" kern="1200" dirty="0">
              <a:solidFill>
                <a:schemeClr val="accent4">
                  <a:lumMod val="75000"/>
                </a:schemeClr>
              </a:solidFill>
            </a:endParaRPr>
          </a:p>
        </p:txBody>
      </p:sp>
      <p:sp>
        <p:nvSpPr>
          <p:cNvPr id="11" name="Freeform: Shape 10">
            <a:extLst>
              <a:ext uri="{FF2B5EF4-FFF2-40B4-BE49-F238E27FC236}">
                <a16:creationId xmlns:a16="http://schemas.microsoft.com/office/drawing/2014/main" id="{DF76E135-AA02-40D7-98E5-FE13378F3E1E}"/>
              </a:ext>
            </a:extLst>
          </p:cNvPr>
          <p:cNvSpPr/>
          <p:nvPr/>
        </p:nvSpPr>
        <p:spPr>
          <a:xfrm>
            <a:off x="3813457" y="5232199"/>
            <a:ext cx="2099398" cy="1999442"/>
          </a:xfrm>
          <a:custGeom>
            <a:avLst/>
            <a:gdLst>
              <a:gd name="connsiteX0" fmla="*/ 0 w 1545069"/>
              <a:gd name="connsiteY0" fmla="*/ 645264 h 1290527"/>
              <a:gd name="connsiteX1" fmla="*/ 772535 w 1545069"/>
              <a:gd name="connsiteY1" fmla="*/ 0 h 1290527"/>
              <a:gd name="connsiteX2" fmla="*/ 1545070 w 1545069"/>
              <a:gd name="connsiteY2" fmla="*/ 645264 h 1290527"/>
              <a:gd name="connsiteX3" fmla="*/ 772535 w 1545069"/>
              <a:gd name="connsiteY3" fmla="*/ 1290528 h 1290527"/>
              <a:gd name="connsiteX4" fmla="*/ 0 w 1545069"/>
              <a:gd name="connsiteY4" fmla="*/ 645264 h 1290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5069" h="1290527">
                <a:moveTo>
                  <a:pt x="0" y="645264"/>
                </a:moveTo>
                <a:cubicBezTo>
                  <a:pt x="0" y="288895"/>
                  <a:pt x="345876" y="0"/>
                  <a:pt x="772535" y="0"/>
                </a:cubicBezTo>
                <a:cubicBezTo>
                  <a:pt x="1199194" y="0"/>
                  <a:pt x="1545070" y="288895"/>
                  <a:pt x="1545070" y="645264"/>
                </a:cubicBezTo>
                <a:cubicBezTo>
                  <a:pt x="1545070" y="1001633"/>
                  <a:pt x="1199194" y="1290528"/>
                  <a:pt x="772535" y="1290528"/>
                </a:cubicBezTo>
                <a:cubicBezTo>
                  <a:pt x="345876" y="1290528"/>
                  <a:pt x="0" y="1001633"/>
                  <a:pt x="0" y="645264"/>
                </a:cubicBezTo>
                <a:close/>
              </a:path>
            </a:pathLst>
          </a:cu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48900" tIns="295883" rIns="348900" bIns="295883" numCol="1" spcCol="1270" anchor="ctr" anchorCtr="0">
            <a:noAutofit/>
          </a:bodyPr>
          <a:lstStyle/>
          <a:p>
            <a:pPr defTabSz="948252">
              <a:lnSpc>
                <a:spcPct val="90000"/>
              </a:lnSpc>
              <a:spcBef>
                <a:spcPct val="0"/>
              </a:spcBef>
              <a:spcAft>
                <a:spcPct val="35000"/>
              </a:spcAft>
            </a:pPr>
            <a:r>
              <a:rPr lang="ru-RU" sz="2133" b="1" kern="1200" dirty="0">
                <a:solidFill>
                  <a:schemeClr val="accent4">
                    <a:lumMod val="75000"/>
                  </a:schemeClr>
                </a:solidFill>
              </a:rPr>
              <a:t>Политика разнообразия  с учетом гендерного равенства</a:t>
            </a:r>
            <a:endParaRPr lang="en-GB" sz="2133" b="1" kern="1200" dirty="0">
              <a:solidFill>
                <a:schemeClr val="accent4">
                  <a:lumMod val="75000"/>
                </a:schemeClr>
              </a:solidFill>
            </a:endParaRPr>
          </a:p>
        </p:txBody>
      </p:sp>
      <p:sp>
        <p:nvSpPr>
          <p:cNvPr id="12" name="Freeform: Shape 11">
            <a:extLst>
              <a:ext uri="{FF2B5EF4-FFF2-40B4-BE49-F238E27FC236}">
                <a16:creationId xmlns:a16="http://schemas.microsoft.com/office/drawing/2014/main" id="{0E4E8C30-EB1D-4A0A-8345-22E043124E68}"/>
              </a:ext>
            </a:extLst>
          </p:cNvPr>
          <p:cNvSpPr/>
          <p:nvPr/>
        </p:nvSpPr>
        <p:spPr>
          <a:xfrm>
            <a:off x="5761072" y="3879403"/>
            <a:ext cx="2099396" cy="1984293"/>
          </a:xfrm>
          <a:custGeom>
            <a:avLst/>
            <a:gdLst>
              <a:gd name="connsiteX0" fmla="*/ 0 w 1703532"/>
              <a:gd name="connsiteY0" fmla="*/ 851766 h 1703532"/>
              <a:gd name="connsiteX1" fmla="*/ 851766 w 1703532"/>
              <a:gd name="connsiteY1" fmla="*/ 0 h 1703532"/>
              <a:gd name="connsiteX2" fmla="*/ 1703532 w 1703532"/>
              <a:gd name="connsiteY2" fmla="*/ 851766 h 1703532"/>
              <a:gd name="connsiteX3" fmla="*/ 851766 w 1703532"/>
              <a:gd name="connsiteY3" fmla="*/ 1703532 h 1703532"/>
              <a:gd name="connsiteX4" fmla="*/ 0 w 1703532"/>
              <a:gd name="connsiteY4" fmla="*/ 851766 h 170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532" h="1703532">
                <a:moveTo>
                  <a:pt x="0" y="851766"/>
                </a:moveTo>
                <a:cubicBezTo>
                  <a:pt x="0" y="381349"/>
                  <a:pt x="381349" y="0"/>
                  <a:pt x="851766" y="0"/>
                </a:cubicBezTo>
                <a:cubicBezTo>
                  <a:pt x="1322183" y="0"/>
                  <a:pt x="1703532" y="381349"/>
                  <a:pt x="1703532" y="851766"/>
                </a:cubicBezTo>
                <a:cubicBezTo>
                  <a:pt x="1703532" y="1322183"/>
                  <a:pt x="1322183" y="1703532"/>
                  <a:pt x="851766" y="1703532"/>
                </a:cubicBezTo>
                <a:cubicBezTo>
                  <a:pt x="381349" y="1703532"/>
                  <a:pt x="0" y="1322183"/>
                  <a:pt x="0" y="851766"/>
                </a:cubicBezTo>
                <a:close/>
              </a:path>
            </a:pathLst>
          </a:custGeom>
          <a:solidFill>
            <a:srgbClr val="FF000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81904" tIns="381904" rIns="381904" bIns="381904" numCol="1" spcCol="1270" anchor="ctr" anchorCtr="0">
            <a:noAutofit/>
          </a:bodyPr>
          <a:lstStyle/>
          <a:p>
            <a:pPr defTabSz="948252">
              <a:lnSpc>
                <a:spcPct val="90000"/>
              </a:lnSpc>
              <a:spcBef>
                <a:spcPct val="0"/>
              </a:spcBef>
              <a:spcAft>
                <a:spcPct val="35000"/>
              </a:spcAft>
            </a:pPr>
            <a:r>
              <a:rPr lang="ru-RU" sz="2133" b="1" dirty="0">
                <a:solidFill>
                  <a:schemeClr val="accent4">
                    <a:lumMod val="75000"/>
                  </a:schemeClr>
                </a:solidFill>
              </a:rPr>
              <a:t>Разработка инклюзивных мероприятий</a:t>
            </a:r>
            <a:endParaRPr lang="en-GB" sz="2133" b="1" kern="1200" dirty="0">
              <a:solidFill>
                <a:schemeClr val="accent4">
                  <a:lumMod val="75000"/>
                </a:schemeClr>
              </a:solidFill>
            </a:endParaRPr>
          </a:p>
        </p:txBody>
      </p:sp>
      <p:sp>
        <p:nvSpPr>
          <p:cNvPr id="16" name="Freeform: Shape 15">
            <a:extLst>
              <a:ext uri="{FF2B5EF4-FFF2-40B4-BE49-F238E27FC236}">
                <a16:creationId xmlns:a16="http://schemas.microsoft.com/office/drawing/2014/main" id="{8BEB3E79-2E00-4076-AE3E-7D6A7FC1A8DC}"/>
              </a:ext>
            </a:extLst>
          </p:cNvPr>
          <p:cNvSpPr/>
          <p:nvPr/>
        </p:nvSpPr>
        <p:spPr>
          <a:xfrm>
            <a:off x="2411547" y="2960472"/>
            <a:ext cx="2099398" cy="1999442"/>
          </a:xfrm>
          <a:custGeom>
            <a:avLst/>
            <a:gdLst>
              <a:gd name="connsiteX0" fmla="*/ 0 w 1703532"/>
              <a:gd name="connsiteY0" fmla="*/ 851766 h 1703532"/>
              <a:gd name="connsiteX1" fmla="*/ 851766 w 1703532"/>
              <a:gd name="connsiteY1" fmla="*/ 0 h 1703532"/>
              <a:gd name="connsiteX2" fmla="*/ 1703532 w 1703532"/>
              <a:gd name="connsiteY2" fmla="*/ 851766 h 1703532"/>
              <a:gd name="connsiteX3" fmla="*/ 851766 w 1703532"/>
              <a:gd name="connsiteY3" fmla="*/ 1703532 h 1703532"/>
              <a:gd name="connsiteX4" fmla="*/ 0 w 1703532"/>
              <a:gd name="connsiteY4" fmla="*/ 851766 h 1703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532" h="1703532">
                <a:moveTo>
                  <a:pt x="0" y="851766"/>
                </a:moveTo>
                <a:cubicBezTo>
                  <a:pt x="0" y="381349"/>
                  <a:pt x="381349" y="0"/>
                  <a:pt x="851766" y="0"/>
                </a:cubicBezTo>
                <a:cubicBezTo>
                  <a:pt x="1322183" y="0"/>
                  <a:pt x="1703532" y="381349"/>
                  <a:pt x="1703532" y="851766"/>
                </a:cubicBezTo>
                <a:cubicBezTo>
                  <a:pt x="1703532" y="1322183"/>
                  <a:pt x="1322183" y="1703532"/>
                  <a:pt x="851766" y="1703532"/>
                </a:cubicBezTo>
                <a:cubicBezTo>
                  <a:pt x="381349" y="1703532"/>
                  <a:pt x="0" y="1322183"/>
                  <a:pt x="0" y="851766"/>
                </a:cubicBezTo>
                <a:close/>
              </a:path>
            </a:pathLst>
          </a:cu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381904" tIns="381904" rIns="381904" bIns="381904" numCol="1" spcCol="1270" anchor="ctr" anchorCtr="0">
            <a:noAutofit/>
          </a:bodyPr>
          <a:lstStyle/>
          <a:p>
            <a:pPr defTabSz="948252">
              <a:lnSpc>
                <a:spcPct val="90000"/>
              </a:lnSpc>
              <a:spcBef>
                <a:spcPct val="0"/>
              </a:spcBef>
              <a:spcAft>
                <a:spcPct val="35000"/>
              </a:spcAft>
            </a:pPr>
            <a:r>
              <a:rPr lang="ru-RU" sz="1600" b="1" kern="1200" dirty="0">
                <a:solidFill>
                  <a:schemeClr val="accent4">
                    <a:lumMod val="75000"/>
                  </a:schemeClr>
                </a:solidFill>
              </a:rPr>
              <a:t>Инструменты самооценки</a:t>
            </a:r>
            <a:endParaRPr lang="en-GB" sz="1600" b="1" kern="1200" dirty="0">
              <a:solidFill>
                <a:schemeClr val="accent4">
                  <a:lumMod val="75000"/>
                </a:schemeClr>
              </a:solidFill>
            </a:endParaRPr>
          </a:p>
        </p:txBody>
      </p:sp>
      <p:grpSp>
        <p:nvGrpSpPr>
          <p:cNvPr id="24" name="Group 23">
            <a:extLst>
              <a:ext uri="{FF2B5EF4-FFF2-40B4-BE49-F238E27FC236}">
                <a16:creationId xmlns:a16="http://schemas.microsoft.com/office/drawing/2014/main" id="{334AB5C2-C51E-471C-BEF2-C109E601034C}"/>
              </a:ext>
            </a:extLst>
          </p:cNvPr>
          <p:cNvGrpSpPr/>
          <p:nvPr/>
        </p:nvGrpSpPr>
        <p:grpSpPr>
          <a:xfrm>
            <a:off x="8897290" y="4821356"/>
            <a:ext cx="5794301" cy="1410564"/>
            <a:chOff x="6255721" y="3390015"/>
            <a:chExt cx="4074118" cy="991803"/>
          </a:xfrm>
        </p:grpSpPr>
        <p:sp>
          <p:nvSpPr>
            <p:cNvPr id="15" name="Freeform: Shape 14">
              <a:extLst>
                <a:ext uri="{FF2B5EF4-FFF2-40B4-BE49-F238E27FC236}">
                  <a16:creationId xmlns:a16="http://schemas.microsoft.com/office/drawing/2014/main" id="{8DDCE205-B7FD-43B7-8F14-C41112E65CBD}"/>
                </a:ext>
              </a:extLst>
            </p:cNvPr>
            <p:cNvSpPr/>
            <p:nvPr/>
          </p:nvSpPr>
          <p:spPr>
            <a:xfrm>
              <a:off x="6538313" y="3390015"/>
              <a:ext cx="3791526" cy="991803"/>
            </a:xfrm>
            <a:custGeom>
              <a:avLst/>
              <a:gdLst>
                <a:gd name="connsiteX0" fmla="*/ 0 w 4542752"/>
                <a:gd name="connsiteY0" fmla="*/ 0 h 1135688"/>
                <a:gd name="connsiteX1" fmla="*/ 4542752 w 4542752"/>
                <a:gd name="connsiteY1" fmla="*/ 0 h 1135688"/>
                <a:gd name="connsiteX2" fmla="*/ 4542752 w 4542752"/>
                <a:gd name="connsiteY2" fmla="*/ 1135688 h 1135688"/>
                <a:gd name="connsiteX3" fmla="*/ 0 w 4542752"/>
                <a:gd name="connsiteY3" fmla="*/ 1135688 h 1135688"/>
                <a:gd name="connsiteX4" fmla="*/ 0 w 4542752"/>
                <a:gd name="connsiteY4" fmla="*/ 0 h 113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42752" h="1135688">
                  <a:moveTo>
                    <a:pt x="0" y="0"/>
                  </a:moveTo>
                  <a:lnTo>
                    <a:pt x="4542752" y="0"/>
                  </a:lnTo>
                  <a:lnTo>
                    <a:pt x="4542752" y="1135688"/>
                  </a:lnTo>
                  <a:lnTo>
                    <a:pt x="0" y="11356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4020" tIns="354020" rIns="354020" bIns="354020" numCol="1" spcCol="1270" anchor="ctr" anchorCtr="0">
              <a:noAutofit/>
            </a:bodyPr>
            <a:lstStyle/>
            <a:p>
              <a:pPr defTabSz="2212588">
                <a:lnSpc>
                  <a:spcPct val="90000"/>
                </a:lnSpc>
                <a:spcBef>
                  <a:spcPct val="0"/>
                </a:spcBef>
                <a:spcAft>
                  <a:spcPct val="35000"/>
                </a:spcAft>
              </a:pPr>
              <a:r>
                <a:rPr lang="ru-RU" sz="3982" b="1" kern="1200" dirty="0">
                  <a:solidFill>
                    <a:schemeClr val="accent2">
                      <a:lumMod val="75000"/>
                    </a:schemeClr>
                  </a:solidFill>
                  <a:latin typeface="Merriweather" panose="00000500000000000000" pitchFamily="2" charset="0"/>
                </a:rPr>
                <a:t>Инклюзивная среда</a:t>
              </a:r>
              <a:endParaRPr lang="en-GB" sz="3982" b="1" kern="1200" dirty="0">
                <a:solidFill>
                  <a:schemeClr val="accent2">
                    <a:lumMod val="75000"/>
                  </a:schemeClr>
                </a:solidFill>
                <a:latin typeface="Merriweather" panose="00000500000000000000" pitchFamily="2" charset="0"/>
              </a:endParaRPr>
            </a:p>
          </p:txBody>
        </p:sp>
        <p:sp>
          <p:nvSpPr>
            <p:cNvPr id="22" name="Arrow: Right 21">
              <a:extLst>
                <a:ext uri="{FF2B5EF4-FFF2-40B4-BE49-F238E27FC236}">
                  <a16:creationId xmlns:a16="http://schemas.microsoft.com/office/drawing/2014/main" id="{37DBEFA8-E0C4-4341-BDD4-57C7692F84DC}"/>
                </a:ext>
              </a:extLst>
            </p:cNvPr>
            <p:cNvSpPr/>
            <p:nvPr/>
          </p:nvSpPr>
          <p:spPr>
            <a:xfrm>
              <a:off x="6255721" y="3753374"/>
              <a:ext cx="514196" cy="369537"/>
            </a:xfrm>
            <a:prstGeom prst="rightArrow">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5120" dirty="0"/>
            </a:p>
          </p:txBody>
        </p:sp>
      </p:grpSp>
    </p:spTree>
    <p:extLst>
      <p:ext uri="{BB962C8B-B14F-4D97-AF65-F5344CB8AC3E}">
        <p14:creationId xmlns:p14="http://schemas.microsoft.com/office/powerpoint/2010/main" val="2339161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80">
                                          <p:stCondLst>
                                            <p:cond delay="0"/>
                                          </p:stCondLst>
                                        </p:cTn>
                                        <p:tgtEl>
                                          <p:spTgt spid="10"/>
                                        </p:tgtEl>
                                      </p:cBhvr>
                                    </p:animEffect>
                                    <p:anim calcmode="lin" valueType="num">
                                      <p:cBhvr>
                                        <p:cTn id="4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gtEl>
                                      </p:cBhvr>
                                      <p:to x="100000" y="60000"/>
                                    </p:animScale>
                                    <p:animScale>
                                      <p:cBhvr>
                                        <p:cTn id="50" dur="166" decel="50000">
                                          <p:stCondLst>
                                            <p:cond delay="676"/>
                                          </p:stCondLst>
                                        </p:cTn>
                                        <p:tgtEl>
                                          <p:spTgt spid="10"/>
                                        </p:tgtEl>
                                      </p:cBhvr>
                                      <p:to x="100000" y="100000"/>
                                    </p:animScale>
                                    <p:animScale>
                                      <p:cBhvr>
                                        <p:cTn id="51" dur="26">
                                          <p:stCondLst>
                                            <p:cond delay="1312"/>
                                          </p:stCondLst>
                                        </p:cTn>
                                        <p:tgtEl>
                                          <p:spTgt spid="10"/>
                                        </p:tgtEl>
                                      </p:cBhvr>
                                      <p:to x="100000" y="80000"/>
                                    </p:animScale>
                                    <p:animScale>
                                      <p:cBhvr>
                                        <p:cTn id="52" dur="166" decel="50000">
                                          <p:stCondLst>
                                            <p:cond delay="1338"/>
                                          </p:stCondLst>
                                        </p:cTn>
                                        <p:tgtEl>
                                          <p:spTgt spid="10"/>
                                        </p:tgtEl>
                                      </p:cBhvr>
                                      <p:to x="100000" y="100000"/>
                                    </p:animScale>
                                    <p:animScale>
                                      <p:cBhvr>
                                        <p:cTn id="53" dur="26">
                                          <p:stCondLst>
                                            <p:cond delay="1642"/>
                                          </p:stCondLst>
                                        </p:cTn>
                                        <p:tgtEl>
                                          <p:spTgt spid="10"/>
                                        </p:tgtEl>
                                      </p:cBhvr>
                                      <p:to x="100000" y="90000"/>
                                    </p:animScale>
                                    <p:animScale>
                                      <p:cBhvr>
                                        <p:cTn id="54" dur="166" decel="50000">
                                          <p:stCondLst>
                                            <p:cond delay="1668"/>
                                          </p:stCondLst>
                                        </p:cTn>
                                        <p:tgtEl>
                                          <p:spTgt spid="10"/>
                                        </p:tgtEl>
                                      </p:cBhvr>
                                      <p:to x="100000" y="100000"/>
                                    </p:animScale>
                                    <p:animScale>
                                      <p:cBhvr>
                                        <p:cTn id="55" dur="26">
                                          <p:stCondLst>
                                            <p:cond delay="1808"/>
                                          </p:stCondLst>
                                        </p:cTn>
                                        <p:tgtEl>
                                          <p:spTgt spid="10"/>
                                        </p:tgtEl>
                                      </p:cBhvr>
                                      <p:to x="100000" y="95000"/>
                                    </p:animScale>
                                    <p:animScale>
                                      <p:cBhvr>
                                        <p:cTn id="56" dur="166" decel="50000">
                                          <p:stCondLst>
                                            <p:cond delay="1834"/>
                                          </p:stCondLst>
                                        </p:cTn>
                                        <p:tgtEl>
                                          <p:spTgt spid="10"/>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9" presetClass="emph" presetSubtype="0" fill="hold" grpId="0" nodeType="clickEffect">
                                  <p:stCondLst>
                                    <p:cond delay="0"/>
                                  </p:stCondLst>
                                  <p:childTnLst>
                                    <p:animClr clrSpc="rgb" dir="cw">
                                      <p:cBhvr override="childStyle">
                                        <p:cTn id="78" dur="500" fill="hold"/>
                                        <p:tgtEl>
                                          <p:spTgt spid="13"/>
                                        </p:tgtEl>
                                        <p:attrNameLst>
                                          <p:attrName>style.color</p:attrName>
                                        </p:attrNameLst>
                                      </p:cBhvr>
                                      <p:to>
                                        <a:schemeClr val="accent2"/>
                                      </p:to>
                                    </p:animClr>
                                    <p:animClr clrSpc="rgb" dir="cw">
                                      <p:cBhvr>
                                        <p:cTn id="79" dur="500" fill="hold"/>
                                        <p:tgtEl>
                                          <p:spTgt spid="13"/>
                                        </p:tgtEl>
                                        <p:attrNameLst>
                                          <p:attrName>fillcolor</p:attrName>
                                        </p:attrNameLst>
                                      </p:cBhvr>
                                      <p:to>
                                        <a:schemeClr val="accent2"/>
                                      </p:to>
                                    </p:animClr>
                                    <p:set>
                                      <p:cBhvr>
                                        <p:cTn id="80" dur="500" fill="hold"/>
                                        <p:tgtEl>
                                          <p:spTgt spid="13"/>
                                        </p:tgtEl>
                                        <p:attrNameLst>
                                          <p:attrName>fill.type</p:attrName>
                                        </p:attrNameLst>
                                      </p:cBhvr>
                                      <p:to>
                                        <p:strVal val="solid"/>
                                      </p:to>
                                    </p:set>
                                    <p:set>
                                      <p:cBhvr>
                                        <p:cTn id="81" dur="500" fill="hold"/>
                                        <p:tgtEl>
                                          <p:spTgt spid="13"/>
                                        </p:tgtEl>
                                        <p:attrNameLst>
                                          <p:attrName>fill.on</p:attrName>
                                        </p:attrNameLst>
                                      </p:cBhvr>
                                      <p:to>
                                        <p:strVal val="true"/>
                                      </p:to>
                                    </p:set>
                                  </p:childTnLst>
                                </p:cTn>
                              </p:par>
                            </p:childTnLst>
                          </p:cTn>
                        </p:par>
                      </p:childTnLst>
                    </p:cTn>
                  </p:par>
                  <p:par>
                    <p:cTn id="82" fill="hold">
                      <p:stCondLst>
                        <p:cond delay="indefinite"/>
                      </p:stCondLst>
                      <p:childTnLst>
                        <p:par>
                          <p:cTn id="83" fill="hold">
                            <p:stCondLst>
                              <p:cond delay="0"/>
                            </p:stCondLst>
                            <p:childTnLst>
                              <p:par>
                                <p:cTn id="84" presetID="19" presetClass="emph" presetSubtype="0" fill="hold" nodeType="clickEffect">
                                  <p:stCondLst>
                                    <p:cond delay="0"/>
                                  </p:stCondLst>
                                  <p:childTnLst>
                                    <p:animClr clrSpc="rgb" dir="cw">
                                      <p:cBhvr override="childStyle">
                                        <p:cTn id="85" dur="500" fill="hold"/>
                                        <p:tgtEl>
                                          <p:spTgt spid="14"/>
                                        </p:tgtEl>
                                        <p:attrNameLst>
                                          <p:attrName>style.color</p:attrName>
                                        </p:attrNameLst>
                                      </p:cBhvr>
                                      <p:to>
                                        <a:schemeClr val="accent2"/>
                                      </p:to>
                                    </p:animClr>
                                    <p:animClr clrSpc="rgb" dir="cw">
                                      <p:cBhvr>
                                        <p:cTn id="86" dur="500" fill="hold"/>
                                        <p:tgtEl>
                                          <p:spTgt spid="14"/>
                                        </p:tgtEl>
                                        <p:attrNameLst>
                                          <p:attrName>fillcolor</p:attrName>
                                        </p:attrNameLst>
                                      </p:cBhvr>
                                      <p:to>
                                        <a:schemeClr val="accent2"/>
                                      </p:to>
                                    </p:animClr>
                                    <p:set>
                                      <p:cBhvr>
                                        <p:cTn id="87" dur="500" fill="hold"/>
                                        <p:tgtEl>
                                          <p:spTgt spid="14"/>
                                        </p:tgtEl>
                                        <p:attrNameLst>
                                          <p:attrName>fill.type</p:attrName>
                                        </p:attrNameLst>
                                      </p:cBhvr>
                                      <p:to>
                                        <p:strVal val="solid"/>
                                      </p:to>
                                    </p:set>
                                    <p:set>
                                      <p:cBhvr>
                                        <p:cTn id="88" dur="500" fill="hold"/>
                                        <p:tgtEl>
                                          <p:spTgt spid="14"/>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animBg="1"/>
      <p:bldP spid="11" grpId="0" animBg="1"/>
      <p:bldP spid="12"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797ACC-7BBB-447F-981E-D2A1D48BC849}"/>
              </a:ext>
            </a:extLst>
          </p:cNvPr>
          <p:cNvPicPr>
            <a:picLocks noChangeAspect="1"/>
          </p:cNvPicPr>
          <p:nvPr/>
        </p:nvPicPr>
        <p:blipFill>
          <a:blip r:embed="rId3"/>
          <a:stretch>
            <a:fillRect/>
          </a:stretch>
        </p:blipFill>
        <p:spPr>
          <a:xfrm>
            <a:off x="399284" y="2759193"/>
            <a:ext cx="7529777" cy="5102352"/>
          </a:xfrm>
          <a:prstGeom prst="rect">
            <a:avLst/>
          </a:prstGeom>
        </p:spPr>
      </p:pic>
      <p:sp>
        <p:nvSpPr>
          <p:cNvPr id="2" name="Title 1">
            <a:extLst>
              <a:ext uri="{FF2B5EF4-FFF2-40B4-BE49-F238E27FC236}">
                <a16:creationId xmlns:a16="http://schemas.microsoft.com/office/drawing/2014/main" id="{6ADD86CC-D50C-4B69-9E34-97D55BBF4E0A}"/>
              </a:ext>
            </a:extLst>
          </p:cNvPr>
          <p:cNvSpPr>
            <a:spLocks noGrp="1"/>
          </p:cNvSpPr>
          <p:nvPr>
            <p:ph type="title"/>
          </p:nvPr>
        </p:nvSpPr>
        <p:spPr>
          <a:xfrm>
            <a:off x="7933559" y="384464"/>
            <a:ext cx="17092641" cy="1818824"/>
          </a:xfrm>
        </p:spPr>
        <p:txBody>
          <a:bodyPr>
            <a:normAutofit/>
          </a:bodyPr>
          <a:lstStyle/>
          <a:p>
            <a:r>
              <a:rPr lang="en-GB" sz="4835" dirty="0">
                <a:solidFill>
                  <a:srgbClr val="FFFFFF"/>
                </a:solidFill>
                <a:latin typeface="Merriweather" panose="00000500000000000000" pitchFamily="2" charset="0"/>
              </a:rPr>
              <a:t>‘</a:t>
            </a:r>
            <a:r>
              <a:rPr lang="ru-RU" sz="3600" dirty="0">
                <a:solidFill>
                  <a:srgbClr val="FFFFFF"/>
                </a:solidFill>
                <a:latin typeface="Merriweather" panose="00000500000000000000" pitchFamily="2" charset="0"/>
              </a:rPr>
              <a:t>Гендерное равенство по замыслу</a:t>
            </a:r>
            <a:r>
              <a:rPr lang="en-GB" sz="4400" dirty="0">
                <a:solidFill>
                  <a:srgbClr val="FFFFFF"/>
                </a:solidFill>
                <a:latin typeface="Noticia Text"/>
              </a:rPr>
              <a:t>’ </a:t>
            </a:r>
          </a:p>
        </p:txBody>
      </p:sp>
      <p:sp>
        <p:nvSpPr>
          <p:cNvPr id="3" name="Content Placeholder 2">
            <a:extLst>
              <a:ext uri="{FF2B5EF4-FFF2-40B4-BE49-F238E27FC236}">
                <a16:creationId xmlns:a16="http://schemas.microsoft.com/office/drawing/2014/main" id="{1E655974-921B-4AA9-9D63-A06E86F125E6}"/>
              </a:ext>
            </a:extLst>
          </p:cNvPr>
          <p:cNvSpPr>
            <a:spLocks noGrp="1"/>
          </p:cNvSpPr>
          <p:nvPr>
            <p:ph idx="1"/>
          </p:nvPr>
        </p:nvSpPr>
        <p:spPr>
          <a:xfrm>
            <a:off x="247356" y="1889007"/>
            <a:ext cx="17092642" cy="7231974"/>
          </a:xfrm>
        </p:spPr>
        <p:txBody>
          <a:bodyPr anchor="ctr">
            <a:normAutofit/>
          </a:bodyPr>
          <a:lstStyle/>
          <a:p>
            <a:pPr>
              <a:lnSpc>
                <a:spcPct val="170000"/>
              </a:lnSpc>
            </a:pPr>
            <a:endParaRPr lang="en-GB" sz="2844" dirty="0">
              <a:latin typeface="Merriweather" panose="00000500000000000000" pitchFamily="2" charset="0"/>
            </a:endParaRPr>
          </a:p>
          <a:p>
            <a:endParaRPr lang="en-GB" sz="2844" dirty="0">
              <a:latin typeface="Merriweather" panose="00000500000000000000" pitchFamily="2" charset="0"/>
            </a:endParaRPr>
          </a:p>
        </p:txBody>
      </p:sp>
      <p:sp>
        <p:nvSpPr>
          <p:cNvPr id="8" name="TextBox 7">
            <a:extLst>
              <a:ext uri="{FF2B5EF4-FFF2-40B4-BE49-F238E27FC236}">
                <a16:creationId xmlns:a16="http://schemas.microsoft.com/office/drawing/2014/main" id="{07026A62-DF45-443E-80F8-98139D001341}"/>
              </a:ext>
            </a:extLst>
          </p:cNvPr>
          <p:cNvSpPr txBox="1"/>
          <p:nvPr/>
        </p:nvSpPr>
        <p:spPr>
          <a:xfrm>
            <a:off x="5442870" y="7376581"/>
            <a:ext cx="12920132" cy="769441"/>
          </a:xfrm>
          <a:prstGeom prst="rect">
            <a:avLst/>
          </a:prstGeom>
          <a:noFill/>
        </p:spPr>
        <p:txBody>
          <a:bodyPr wrap="square">
            <a:spAutoFit/>
          </a:bodyPr>
          <a:lstStyle/>
          <a:p>
            <a:r>
              <a:rPr lang="en-GB" sz="4400" b="1" dirty="0">
                <a:solidFill>
                  <a:schemeClr val="tx2"/>
                </a:solidFill>
                <a:latin typeface="Noticia Text"/>
              </a:rPr>
              <a:t>WINS Inclusive Design of all events </a:t>
            </a:r>
          </a:p>
        </p:txBody>
      </p:sp>
      <p:pic>
        <p:nvPicPr>
          <p:cNvPr id="5" name="Picture 4">
            <a:extLst>
              <a:ext uri="{FF2B5EF4-FFF2-40B4-BE49-F238E27FC236}">
                <a16:creationId xmlns:a16="http://schemas.microsoft.com/office/drawing/2014/main" id="{18C9B1D6-DF68-4F58-A82D-4EB76D91D99F}"/>
              </a:ext>
            </a:extLst>
          </p:cNvPr>
          <p:cNvPicPr>
            <a:picLocks noChangeAspect="1"/>
          </p:cNvPicPr>
          <p:nvPr/>
        </p:nvPicPr>
        <p:blipFill>
          <a:blip r:embed="rId4"/>
          <a:stretch>
            <a:fillRect/>
          </a:stretch>
        </p:blipFill>
        <p:spPr>
          <a:xfrm>
            <a:off x="6712966" y="2203288"/>
            <a:ext cx="10379941" cy="4198334"/>
          </a:xfrm>
          <a:prstGeom prst="rect">
            <a:avLst/>
          </a:prstGeom>
        </p:spPr>
      </p:pic>
      <p:sp>
        <p:nvSpPr>
          <p:cNvPr id="4" name="TextBox 3">
            <a:extLst>
              <a:ext uri="{FF2B5EF4-FFF2-40B4-BE49-F238E27FC236}">
                <a16:creationId xmlns:a16="http://schemas.microsoft.com/office/drawing/2014/main" id="{E4C39250-7A05-8F42-AE81-7E23555C00F3}"/>
              </a:ext>
            </a:extLst>
          </p:cNvPr>
          <p:cNvSpPr txBox="1"/>
          <p:nvPr/>
        </p:nvSpPr>
        <p:spPr>
          <a:xfrm>
            <a:off x="247356" y="2622341"/>
            <a:ext cx="6465610" cy="5102352"/>
          </a:xfrm>
          <a:prstGeom prst="rect">
            <a:avLst/>
          </a:prstGeom>
          <a:solidFill>
            <a:schemeClr val="bg1"/>
          </a:solidFill>
        </p:spPr>
        <p:txBody>
          <a:bodyPr wrap="square" rtlCol="0">
            <a:noAutofit/>
          </a:bodyPr>
          <a:lstStyle/>
          <a:p>
            <a:r>
              <a:rPr lang="ru-RU" sz="3200" dirty="0">
                <a:latin typeface="Times New Roman" panose="02020603050405020304" pitchFamily="18" charset="0"/>
                <a:cs typeface="Times New Roman" panose="02020603050405020304" pitchFamily="18" charset="0"/>
              </a:rPr>
              <a:t>Аудитория</a:t>
            </a:r>
          </a:p>
          <a:p>
            <a:pPr algn="l"/>
            <a:r>
              <a:rPr lang="ru-RU" sz="1600" dirty="0">
                <a:latin typeface="Times New Roman" panose="02020603050405020304" pitchFamily="18" charset="0"/>
                <a:cs typeface="Times New Roman" panose="02020603050405020304" pitchFamily="18" charset="0"/>
              </a:rPr>
              <a:t>Этот семинар открыт для участников со всего мира.</a:t>
            </a:r>
          </a:p>
          <a:p>
            <a:pPr algn="l"/>
            <a:r>
              <a:rPr lang="en-US" sz="1600" dirty="0">
                <a:latin typeface="Times New Roman" panose="02020603050405020304" pitchFamily="18" charset="0"/>
                <a:cs typeface="Times New Roman" panose="02020603050405020304" pitchFamily="18" charset="0"/>
              </a:rPr>
              <a:t>WINS </a:t>
            </a:r>
            <a:r>
              <a:rPr lang="ru-RU" sz="1600" dirty="0">
                <a:latin typeface="Times New Roman" panose="02020603050405020304" pitchFamily="18" charset="0"/>
                <a:cs typeface="Times New Roman" panose="02020603050405020304" pitchFamily="18" charset="0"/>
              </a:rPr>
              <a:t>будет рада видеть участников, представляющих:</a:t>
            </a:r>
          </a:p>
          <a:p>
            <a:pPr marL="285750" indent="-285750" algn="l">
              <a:buFontTx/>
              <a:buChar char="-"/>
            </a:pPr>
            <a:r>
              <a:rPr lang="ru-RU" sz="1600" dirty="0">
                <a:latin typeface="Times New Roman" panose="02020603050405020304" pitchFamily="18" charset="0"/>
                <a:cs typeface="Times New Roman" panose="02020603050405020304" pitchFamily="18" charset="0"/>
              </a:rPr>
              <a:t>Регуляторные органы</a:t>
            </a:r>
          </a:p>
          <a:p>
            <a:pPr marL="285750" indent="-285750" algn="l">
              <a:buFontTx/>
              <a:buChar char="-"/>
            </a:pPr>
            <a:r>
              <a:rPr lang="ru-RU" sz="1600" dirty="0">
                <a:latin typeface="Times New Roman" panose="02020603050405020304" pitchFamily="18" charset="0"/>
                <a:cs typeface="Times New Roman" panose="02020603050405020304" pitchFamily="18" charset="0"/>
              </a:rPr>
              <a:t>Политиков и других представителей властей, связанных с регуляторными политиками</a:t>
            </a:r>
          </a:p>
          <a:p>
            <a:pPr marL="285750" indent="-285750" algn="l">
              <a:buFontTx/>
              <a:buChar char="-"/>
            </a:pPr>
            <a:r>
              <a:rPr lang="ru-RU" sz="1600" dirty="0">
                <a:latin typeface="Times New Roman" panose="02020603050405020304" pitchFamily="18" charset="0"/>
                <a:cs typeface="Times New Roman" panose="02020603050405020304" pitchFamily="18" charset="0"/>
              </a:rPr>
              <a:t>Ученых и исследователей</a:t>
            </a:r>
          </a:p>
          <a:p>
            <a:pPr marL="285750" indent="-285750" algn="l">
              <a:buFontTx/>
              <a:buChar char="-"/>
            </a:pPr>
            <a:r>
              <a:rPr lang="ru-RU" sz="1600" dirty="0">
                <a:latin typeface="Times New Roman" panose="02020603050405020304" pitchFamily="18" charset="0"/>
                <a:cs typeface="Times New Roman" panose="02020603050405020304" pitchFamily="18" charset="0"/>
              </a:rPr>
              <a:t>Международные и региональные организации</a:t>
            </a:r>
          </a:p>
          <a:p>
            <a:pPr marL="285750" indent="-285750" algn="l">
              <a:buFontTx/>
              <a:buChar char="-"/>
            </a:pPr>
            <a:r>
              <a:rPr lang="ru-RU" sz="1600" dirty="0">
                <a:latin typeface="Times New Roman" panose="02020603050405020304" pitchFamily="18" charset="0"/>
                <a:cs typeface="Times New Roman" panose="02020603050405020304" pitchFamily="18" charset="0"/>
              </a:rPr>
              <a:t>Конечных пользователей/лицензиатов/операторов</a:t>
            </a:r>
          </a:p>
          <a:p>
            <a:pPr marL="285750" indent="-285750" algn="l">
              <a:buFontTx/>
              <a:buChar char="-"/>
            </a:pPr>
            <a:endParaRPr lang="ru-RU" sz="1600" dirty="0">
              <a:latin typeface="Times New Roman" panose="02020603050405020304" pitchFamily="18" charset="0"/>
              <a:cs typeface="Times New Roman" panose="02020603050405020304" pitchFamily="18" charset="0"/>
            </a:endParaRPr>
          </a:p>
          <a:p>
            <a:pPr algn="l"/>
            <a:r>
              <a:rPr lang="ru-RU" sz="1600" dirty="0">
                <a:latin typeface="Times New Roman" panose="02020603050405020304" pitchFamily="18" charset="0"/>
                <a:cs typeface="Times New Roman" panose="02020603050405020304" pitchFamily="18" charset="0"/>
              </a:rPr>
              <a:t>Это трехдневное онлайн мероприятие основано на принципе «гендерного равенства по замыслу». Следовательно, мы предоставим всем участникам одинаковые возможности для выражения своей точки рения, вне зависимости от пола. Мы настоятельно рекомендуем принять участие в этом событии женщинам-делегатам, молодым профессионалам и людям, представляющим разные слои населения, особенно, представителям меньшинств и участникам, представленным в недостаточной мере.</a:t>
            </a:r>
            <a:endParaRPr lang="ru-RU" sz="11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C0B826C-42BA-054F-A5A6-5B6A822A6F89}"/>
              </a:ext>
            </a:extLst>
          </p:cNvPr>
          <p:cNvSpPr txBox="1"/>
          <p:nvPr/>
        </p:nvSpPr>
        <p:spPr>
          <a:xfrm>
            <a:off x="6465875" y="6505688"/>
            <a:ext cx="1463186" cy="919019"/>
          </a:xfrm>
          <a:prstGeom prst="rect">
            <a:avLst/>
          </a:prstGeom>
          <a:solidFill>
            <a:schemeClr val="bg1"/>
          </a:solidFill>
        </p:spPr>
        <p:txBody>
          <a:bodyPr wrap="square" rtlCol="0">
            <a:noAutofit/>
          </a:bodyPr>
          <a:lstStyle/>
          <a:p>
            <a:endParaRPr lang="ru-RU" sz="11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578F213-96CF-2849-8220-EA3E0DDE49CB}"/>
              </a:ext>
            </a:extLst>
          </p:cNvPr>
          <p:cNvSpPr txBox="1"/>
          <p:nvPr/>
        </p:nvSpPr>
        <p:spPr>
          <a:xfrm>
            <a:off x="6797802" y="7155845"/>
            <a:ext cx="9948720" cy="1200329"/>
          </a:xfrm>
          <a:prstGeom prst="rect">
            <a:avLst/>
          </a:prstGeom>
          <a:solidFill>
            <a:schemeClr val="bg1"/>
          </a:solidFill>
        </p:spPr>
        <p:txBody>
          <a:bodyPr wrap="square" rtlCol="0">
            <a:noAutofit/>
          </a:bodyPr>
          <a:lstStyle/>
          <a:p>
            <a:r>
              <a:rPr lang="ru-RU" b="1" dirty="0">
                <a:solidFill>
                  <a:schemeClr val="tx2"/>
                </a:solidFill>
              </a:rPr>
              <a:t>Инклюзивный дизайн всех</a:t>
            </a:r>
            <a:r>
              <a:rPr lang="en-US" b="1" dirty="0">
                <a:solidFill>
                  <a:schemeClr val="tx2"/>
                </a:solidFill>
              </a:rPr>
              <a:t> </a:t>
            </a:r>
            <a:r>
              <a:rPr lang="ru-RU" b="1" dirty="0">
                <a:solidFill>
                  <a:schemeClr val="tx2"/>
                </a:solidFill>
              </a:rPr>
              <a:t>мероприятий </a:t>
            </a:r>
            <a:r>
              <a:rPr lang="en-US" b="1" dirty="0">
                <a:solidFill>
                  <a:schemeClr val="tx2"/>
                </a:solidFill>
              </a:rPr>
              <a:t>WINS</a:t>
            </a:r>
            <a:endParaRPr lang="ru-RU" b="1" dirty="0">
              <a:solidFill>
                <a:schemeClr val="tx2"/>
              </a:solidFill>
            </a:endParaRPr>
          </a:p>
        </p:txBody>
      </p:sp>
    </p:spTree>
    <p:extLst>
      <p:ext uri="{BB962C8B-B14F-4D97-AF65-F5344CB8AC3E}">
        <p14:creationId xmlns:p14="http://schemas.microsoft.com/office/powerpoint/2010/main" val="1692992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86CC-D50C-4B69-9E34-97D55BBF4E0A}"/>
              </a:ext>
            </a:extLst>
          </p:cNvPr>
          <p:cNvSpPr>
            <a:spLocks noGrp="1"/>
          </p:cNvSpPr>
          <p:nvPr>
            <p:ph type="title"/>
          </p:nvPr>
        </p:nvSpPr>
        <p:spPr>
          <a:xfrm>
            <a:off x="8222855" y="324098"/>
            <a:ext cx="16827221" cy="1839606"/>
          </a:xfrm>
        </p:spPr>
        <p:txBody>
          <a:bodyPr>
            <a:normAutofit/>
          </a:bodyPr>
          <a:lstStyle/>
          <a:p>
            <a:r>
              <a:rPr lang="en-GB" sz="4835" dirty="0">
                <a:solidFill>
                  <a:srgbClr val="FFFFFF"/>
                </a:solidFill>
                <a:latin typeface="Merriweather" panose="00000500000000000000" pitchFamily="2" charset="0"/>
              </a:rPr>
              <a:t>‘</a:t>
            </a:r>
            <a:r>
              <a:rPr lang="ru-RU" sz="4400" dirty="0">
                <a:solidFill>
                  <a:srgbClr val="FFFFFF"/>
                </a:solidFill>
              </a:rPr>
              <a:t>Гендерное равенство по замыслу</a:t>
            </a:r>
            <a:r>
              <a:rPr lang="en-GB" sz="4400" dirty="0">
                <a:solidFill>
                  <a:srgbClr val="FFFFFF"/>
                </a:solidFill>
                <a:latin typeface="Noticia Text"/>
              </a:rPr>
              <a:t>’ </a:t>
            </a:r>
          </a:p>
        </p:txBody>
      </p:sp>
      <p:sp>
        <p:nvSpPr>
          <p:cNvPr id="3" name="Content Placeholder 2">
            <a:extLst>
              <a:ext uri="{FF2B5EF4-FFF2-40B4-BE49-F238E27FC236}">
                <a16:creationId xmlns:a16="http://schemas.microsoft.com/office/drawing/2014/main" id="{1E655974-921B-4AA9-9D63-A06E86F125E6}"/>
              </a:ext>
            </a:extLst>
          </p:cNvPr>
          <p:cNvSpPr>
            <a:spLocks noGrp="1"/>
          </p:cNvSpPr>
          <p:nvPr>
            <p:ph idx="1"/>
          </p:nvPr>
        </p:nvSpPr>
        <p:spPr>
          <a:xfrm>
            <a:off x="247356" y="1889007"/>
            <a:ext cx="17092642" cy="7231974"/>
          </a:xfrm>
        </p:spPr>
        <p:txBody>
          <a:bodyPr anchor="ctr">
            <a:normAutofit/>
          </a:bodyPr>
          <a:lstStyle/>
          <a:p>
            <a:pPr>
              <a:lnSpc>
                <a:spcPct val="170000"/>
              </a:lnSpc>
            </a:pPr>
            <a:endParaRPr lang="en-GB" sz="2844" dirty="0">
              <a:latin typeface="Merriweather" panose="00000500000000000000" pitchFamily="2" charset="0"/>
            </a:endParaRPr>
          </a:p>
          <a:p>
            <a:endParaRPr lang="en-GB" sz="2844" dirty="0">
              <a:latin typeface="Merriweather" panose="00000500000000000000" pitchFamily="2" charset="0"/>
            </a:endParaRPr>
          </a:p>
        </p:txBody>
      </p:sp>
      <p:sp>
        <p:nvSpPr>
          <p:cNvPr id="8" name="TextBox 7">
            <a:extLst>
              <a:ext uri="{FF2B5EF4-FFF2-40B4-BE49-F238E27FC236}">
                <a16:creationId xmlns:a16="http://schemas.microsoft.com/office/drawing/2014/main" id="{B69544ED-7CD5-408F-8140-942B4D0F96B5}"/>
              </a:ext>
            </a:extLst>
          </p:cNvPr>
          <p:cNvSpPr txBox="1"/>
          <p:nvPr/>
        </p:nvSpPr>
        <p:spPr>
          <a:xfrm>
            <a:off x="476192" y="1584207"/>
            <a:ext cx="9077590" cy="8032968"/>
          </a:xfrm>
          <a:prstGeom prst="rect">
            <a:avLst/>
          </a:prstGeom>
          <a:noFill/>
        </p:spPr>
        <p:txBody>
          <a:bodyPr wrap="square">
            <a:spAutoFit/>
          </a:bodyPr>
          <a:lstStyle/>
          <a:p>
            <a:pPr algn="l"/>
            <a:r>
              <a:rPr lang="ru-RU" sz="4000" b="1" dirty="0">
                <a:solidFill>
                  <a:schemeClr val="tx2"/>
                </a:solidFill>
                <a:latin typeface="Noticia Text"/>
              </a:rPr>
              <a:t>Инклюзивная фасилитация </a:t>
            </a:r>
            <a:r>
              <a:rPr lang="en-GB" sz="4000" b="1" dirty="0">
                <a:solidFill>
                  <a:schemeClr val="tx2"/>
                </a:solidFill>
                <a:latin typeface="Noticia Text"/>
              </a:rPr>
              <a:t>WINS</a:t>
            </a:r>
          </a:p>
          <a:p>
            <a:pPr algn="l"/>
            <a:endParaRPr lang="en-GB" sz="2800" dirty="0">
              <a:latin typeface="Noticia Text"/>
            </a:endParaRPr>
          </a:p>
          <a:p>
            <a:pPr algn="l"/>
            <a:r>
              <a:rPr lang="en-GB" sz="2800" dirty="0">
                <a:latin typeface="Noticia Text"/>
              </a:rPr>
              <a:t> WINS </a:t>
            </a:r>
            <a:r>
              <a:rPr lang="ru-RU" sz="2800" dirty="0">
                <a:latin typeface="Noticia Text"/>
              </a:rPr>
              <a:t>взяла на себя обязательство по созданию инклюзивной среды, обеспечивающей инклюзию и разнообразие. </a:t>
            </a:r>
            <a:endParaRPr lang="en-GB" sz="2800" dirty="0">
              <a:latin typeface="Noticia Text"/>
            </a:endParaRPr>
          </a:p>
          <a:p>
            <a:pPr algn="l"/>
            <a:endParaRPr lang="en-GB" sz="2800" dirty="0">
              <a:latin typeface="Noticia Text"/>
            </a:endParaRPr>
          </a:p>
          <a:p>
            <a:pPr algn="l"/>
            <a:r>
              <a:rPr lang="ru-RU" sz="2800" dirty="0">
                <a:latin typeface="Noticia Text"/>
              </a:rPr>
              <a:t>На наших мероприятиях мы следим за тем, чтобы каждый человек имел равный доступ к времени и вносил равный вклад в беседу</a:t>
            </a:r>
          </a:p>
          <a:p>
            <a:pPr algn="l"/>
            <a:endParaRPr lang="en-GB" sz="2800" dirty="0">
              <a:latin typeface="Noticia Text"/>
            </a:endParaRPr>
          </a:p>
          <a:p>
            <a:pPr algn="l"/>
            <a:r>
              <a:rPr lang="ru-RU" sz="2800" dirty="0">
                <a:latin typeface="Noticia Text"/>
              </a:rPr>
              <a:t>Язык важен для </a:t>
            </a:r>
            <a:r>
              <a:rPr lang="en-US" sz="2800" dirty="0">
                <a:latin typeface="Noticia Text"/>
              </a:rPr>
              <a:t>WINS!</a:t>
            </a:r>
          </a:p>
          <a:p>
            <a:pPr algn="l"/>
            <a:endParaRPr lang="en-GB" sz="2800" dirty="0">
              <a:latin typeface="Noticia Text"/>
            </a:endParaRPr>
          </a:p>
          <a:p>
            <a:pPr algn="l"/>
            <a:r>
              <a:rPr lang="ru-RU" sz="2800" dirty="0">
                <a:latin typeface="Noticia Text"/>
              </a:rPr>
              <a:t>Инклюзивный язык на разных языках</a:t>
            </a:r>
            <a:endParaRPr lang="en-GB" sz="2800" dirty="0">
              <a:latin typeface="Noticia Text"/>
            </a:endParaRPr>
          </a:p>
          <a:p>
            <a:pPr algn="l"/>
            <a:endParaRPr lang="en-GB" sz="2800" dirty="0">
              <a:latin typeface="Noticia Text"/>
            </a:endParaRPr>
          </a:p>
          <a:p>
            <a:pPr algn="l"/>
            <a:endParaRPr lang="en-GB" sz="2800" dirty="0">
              <a:latin typeface="Noticia Text"/>
            </a:endParaRPr>
          </a:p>
          <a:p>
            <a:pPr algn="l"/>
            <a:endParaRPr lang="en-GB" sz="2800" dirty="0"/>
          </a:p>
          <a:p>
            <a:pPr algn="l"/>
            <a:endParaRPr lang="en-GB" sz="2800" dirty="0"/>
          </a:p>
          <a:p>
            <a:pPr algn="l"/>
            <a:endParaRPr lang="en-GB" sz="2800" dirty="0"/>
          </a:p>
        </p:txBody>
      </p:sp>
      <p:pic>
        <p:nvPicPr>
          <p:cNvPr id="5" name="Picture 4">
            <a:extLst>
              <a:ext uri="{FF2B5EF4-FFF2-40B4-BE49-F238E27FC236}">
                <a16:creationId xmlns:a16="http://schemas.microsoft.com/office/drawing/2014/main" id="{E5B00D1C-6889-4017-9FC4-8272034F46D1}"/>
              </a:ext>
            </a:extLst>
          </p:cNvPr>
          <p:cNvPicPr>
            <a:picLocks noChangeAspect="1"/>
          </p:cNvPicPr>
          <p:nvPr/>
        </p:nvPicPr>
        <p:blipFill>
          <a:blip r:embed="rId3"/>
          <a:stretch>
            <a:fillRect/>
          </a:stretch>
        </p:blipFill>
        <p:spPr>
          <a:xfrm>
            <a:off x="9782617" y="2438400"/>
            <a:ext cx="6339387" cy="4876800"/>
          </a:xfrm>
          <a:prstGeom prst="rect">
            <a:avLst/>
          </a:prstGeom>
        </p:spPr>
      </p:pic>
    </p:spTree>
    <p:extLst>
      <p:ext uri="{BB962C8B-B14F-4D97-AF65-F5344CB8AC3E}">
        <p14:creationId xmlns:p14="http://schemas.microsoft.com/office/powerpoint/2010/main" val="2175411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86CC-D50C-4B69-9E34-97D55BBF4E0A}"/>
              </a:ext>
            </a:extLst>
          </p:cNvPr>
          <p:cNvSpPr>
            <a:spLocks noGrp="1"/>
          </p:cNvSpPr>
          <p:nvPr>
            <p:ph type="title"/>
          </p:nvPr>
        </p:nvSpPr>
        <p:spPr>
          <a:xfrm>
            <a:off x="8200250" y="404404"/>
            <a:ext cx="14830557" cy="1470107"/>
          </a:xfrm>
        </p:spPr>
        <p:txBody>
          <a:bodyPr>
            <a:normAutofit/>
          </a:bodyPr>
          <a:lstStyle/>
          <a:p>
            <a:r>
              <a:rPr lang="en-GB" sz="4835" dirty="0">
                <a:solidFill>
                  <a:srgbClr val="FFFFFF"/>
                </a:solidFill>
                <a:latin typeface="Merriweather" panose="00000500000000000000" pitchFamily="2" charset="0"/>
              </a:rPr>
              <a:t>‘</a:t>
            </a:r>
            <a:r>
              <a:rPr lang="ru-RU" sz="4400" dirty="0">
                <a:solidFill>
                  <a:srgbClr val="FFFFFF"/>
                </a:solidFill>
              </a:rPr>
              <a:t>Гендерное равенство по замыслу</a:t>
            </a:r>
            <a:r>
              <a:rPr lang="en-GB" sz="4400" dirty="0">
                <a:solidFill>
                  <a:srgbClr val="FFFFFF"/>
                </a:solidFill>
                <a:latin typeface="Noticia Text"/>
              </a:rPr>
              <a:t>’ </a:t>
            </a:r>
          </a:p>
        </p:txBody>
      </p:sp>
      <p:sp>
        <p:nvSpPr>
          <p:cNvPr id="3" name="Content Placeholder 2">
            <a:extLst>
              <a:ext uri="{FF2B5EF4-FFF2-40B4-BE49-F238E27FC236}">
                <a16:creationId xmlns:a16="http://schemas.microsoft.com/office/drawing/2014/main" id="{1E655974-921B-4AA9-9D63-A06E86F125E6}"/>
              </a:ext>
            </a:extLst>
          </p:cNvPr>
          <p:cNvSpPr>
            <a:spLocks noGrp="1"/>
          </p:cNvSpPr>
          <p:nvPr>
            <p:ph idx="1"/>
          </p:nvPr>
        </p:nvSpPr>
        <p:spPr>
          <a:xfrm>
            <a:off x="247356" y="2262388"/>
            <a:ext cx="17092642" cy="6736934"/>
          </a:xfrm>
        </p:spPr>
        <p:txBody>
          <a:bodyPr anchor="ctr">
            <a:normAutofit/>
          </a:bodyPr>
          <a:lstStyle/>
          <a:p>
            <a:pPr>
              <a:lnSpc>
                <a:spcPct val="170000"/>
              </a:lnSpc>
            </a:pPr>
            <a:endParaRPr lang="en-GB" sz="2844" dirty="0">
              <a:latin typeface="Merriweather" panose="00000500000000000000" pitchFamily="2" charset="0"/>
            </a:endParaRPr>
          </a:p>
          <a:p>
            <a:endParaRPr lang="en-GB" sz="2844" dirty="0">
              <a:latin typeface="Merriweather" panose="00000500000000000000" pitchFamily="2" charset="0"/>
            </a:endParaRPr>
          </a:p>
        </p:txBody>
      </p:sp>
      <p:sp>
        <p:nvSpPr>
          <p:cNvPr id="4" name="Rectangle 3">
            <a:extLst>
              <a:ext uri="{FF2B5EF4-FFF2-40B4-BE49-F238E27FC236}">
                <a16:creationId xmlns:a16="http://schemas.microsoft.com/office/drawing/2014/main" id="{F49DC8D2-AF2D-4049-8ACA-764B4973105E}"/>
              </a:ext>
            </a:extLst>
          </p:cNvPr>
          <p:cNvSpPr/>
          <p:nvPr/>
        </p:nvSpPr>
        <p:spPr>
          <a:xfrm>
            <a:off x="897610" y="1741131"/>
            <a:ext cx="5239315" cy="6817251"/>
          </a:xfrm>
          <a:prstGeom prst="rect">
            <a:avLst/>
          </a:prstGeom>
        </p:spPr>
        <p:txBody>
          <a:bodyPr wrap="square">
            <a:spAutoFit/>
          </a:bodyPr>
          <a:lstStyle/>
          <a:p>
            <a:pPr algn="l">
              <a:lnSpc>
                <a:spcPct val="150000"/>
              </a:lnSpc>
            </a:pPr>
            <a:r>
              <a:rPr lang="ru-RU" sz="4000" b="1" dirty="0">
                <a:solidFill>
                  <a:srgbClr val="00517B"/>
                </a:solidFill>
                <a:latin typeface="Noticia Text"/>
              </a:rPr>
              <a:t>Аутрич</a:t>
            </a:r>
            <a:endParaRPr lang="en-GB" sz="4000" b="1" dirty="0">
              <a:solidFill>
                <a:srgbClr val="00517B"/>
              </a:solidFill>
              <a:latin typeface="Noticia Text"/>
            </a:endParaRPr>
          </a:p>
          <a:p>
            <a:pPr algn="l"/>
            <a:r>
              <a:rPr lang="ru-RU" sz="2800" dirty="0">
                <a:latin typeface="Noticia Text"/>
              </a:rPr>
              <a:t>Увеличить, централизовать и координировать аутрич. Для того, чтобы успешно закрыть гендерный разрыв в областях, где доминируют мужчины, например, в области транспортной безопасности, необходимы существенные аутрич работы, </a:t>
            </a:r>
            <a:r>
              <a:rPr lang="ru-RU" sz="2800" b="1" dirty="0">
                <a:latin typeface="Noticia Text"/>
              </a:rPr>
              <a:t>нацеленные на женщин из разных слоев общества.</a:t>
            </a:r>
            <a:endParaRPr lang="en-GB" sz="2800" dirty="0">
              <a:latin typeface="Noticia Text"/>
            </a:endParaRPr>
          </a:p>
          <a:p>
            <a:pPr marL="325115" indent="-325115">
              <a:lnSpc>
                <a:spcPct val="150000"/>
              </a:lnSpc>
              <a:buFont typeface="Wingdings" panose="05000000000000000000" pitchFamily="2" charset="2"/>
              <a:buChar char="ü"/>
            </a:pPr>
            <a:endParaRPr lang="en-GB" sz="1800" dirty="0">
              <a:latin typeface="Noticia Text"/>
            </a:endParaRPr>
          </a:p>
          <a:p>
            <a:endParaRPr lang="en-GB" sz="1400" dirty="0">
              <a:latin typeface="Merriweather" panose="00000500000000000000" pitchFamily="2" charset="0"/>
            </a:endParaRPr>
          </a:p>
          <a:p>
            <a:endParaRPr lang="en-GB" sz="1400" dirty="0">
              <a:latin typeface="Merriweather" panose="00000500000000000000" pitchFamily="2" charset="0"/>
            </a:endParaRPr>
          </a:p>
          <a:p>
            <a:pPr marL="325115" indent="-325115">
              <a:buFont typeface="Wingdings" panose="05000000000000000000" pitchFamily="2" charset="2"/>
              <a:buChar char="ü"/>
            </a:pPr>
            <a:endParaRPr lang="en-GB" sz="1400" dirty="0">
              <a:latin typeface="Merriweather" panose="00000500000000000000" pitchFamily="2" charset="0"/>
            </a:endParaRPr>
          </a:p>
        </p:txBody>
      </p:sp>
      <p:pic>
        <p:nvPicPr>
          <p:cNvPr id="8" name="Picture 7">
            <a:extLst>
              <a:ext uri="{FF2B5EF4-FFF2-40B4-BE49-F238E27FC236}">
                <a16:creationId xmlns:a16="http://schemas.microsoft.com/office/drawing/2014/main" id="{21C876DD-8C38-442E-96CA-9BAE682F46F9}"/>
              </a:ext>
            </a:extLst>
          </p:cNvPr>
          <p:cNvPicPr>
            <a:picLocks noChangeAspect="1"/>
          </p:cNvPicPr>
          <p:nvPr/>
        </p:nvPicPr>
        <p:blipFill rotWithShape="1">
          <a:blip r:embed="rId2"/>
          <a:srcRect b="3652"/>
          <a:stretch/>
        </p:blipFill>
        <p:spPr>
          <a:xfrm>
            <a:off x="10438977" y="3038141"/>
            <a:ext cx="6138768" cy="4892879"/>
          </a:xfrm>
          <a:prstGeom prst="rect">
            <a:avLst/>
          </a:prstGeom>
        </p:spPr>
      </p:pic>
      <p:pic>
        <p:nvPicPr>
          <p:cNvPr id="10" name="Picture 9" descr="Graphical user interface&#10;&#10;Description automatically generated with medium confidence">
            <a:extLst>
              <a:ext uri="{FF2B5EF4-FFF2-40B4-BE49-F238E27FC236}">
                <a16:creationId xmlns:a16="http://schemas.microsoft.com/office/drawing/2014/main" id="{004F3DB4-7497-44B3-A1AA-DD39B7E6C0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220" y="1745708"/>
            <a:ext cx="3721208" cy="6812674"/>
          </a:xfrm>
          <a:prstGeom prst="rect">
            <a:avLst/>
          </a:prstGeom>
        </p:spPr>
      </p:pic>
    </p:spTree>
    <p:extLst>
      <p:ext uri="{BB962C8B-B14F-4D97-AF65-F5344CB8AC3E}">
        <p14:creationId xmlns:p14="http://schemas.microsoft.com/office/powerpoint/2010/main" val="197731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16</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849210" y="5084931"/>
            <a:ext cx="14309509" cy="1869018"/>
          </a:xfrm>
        </p:spPr>
        <p:txBody>
          <a:bodyPr/>
          <a:lstStyle/>
          <a:p>
            <a:br>
              <a:rPr lang="en-GB" sz="5400" dirty="0"/>
            </a:br>
            <a:endParaRPr lang="en-GB" b="0" dirty="0"/>
          </a:p>
        </p:txBody>
      </p:sp>
      <p:sp>
        <p:nvSpPr>
          <p:cNvPr id="6" name="TextBox 5">
            <a:extLst>
              <a:ext uri="{FF2B5EF4-FFF2-40B4-BE49-F238E27FC236}">
                <a16:creationId xmlns:a16="http://schemas.microsoft.com/office/drawing/2014/main" id="{876A34F9-C912-485E-8AF6-8291E2256676}"/>
              </a:ext>
            </a:extLst>
          </p:cNvPr>
          <p:cNvSpPr txBox="1"/>
          <p:nvPr/>
        </p:nvSpPr>
        <p:spPr>
          <a:xfrm>
            <a:off x="545431" y="2222609"/>
            <a:ext cx="12384506"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ru-RU" sz="6000" b="1" dirty="0">
                <a:solidFill>
                  <a:schemeClr val="bg1"/>
                </a:solidFill>
                <a:latin typeface="Noticia Text"/>
              </a:rPr>
              <a:t>Наша цель – сделать так, чтобы эта работа навсегда изменила профиль нашей профессии в сфере безопасности</a:t>
            </a:r>
            <a:r>
              <a:rPr lang="en-GB" sz="6000" b="1" dirty="0">
                <a:solidFill>
                  <a:schemeClr val="bg1"/>
                </a:solidFill>
                <a:latin typeface="Noticia Text"/>
              </a:rPr>
              <a:t>.</a:t>
            </a:r>
          </a:p>
        </p:txBody>
      </p:sp>
    </p:spTree>
    <p:extLst>
      <p:ext uri="{BB962C8B-B14F-4D97-AF65-F5344CB8AC3E}">
        <p14:creationId xmlns:p14="http://schemas.microsoft.com/office/powerpoint/2010/main" val="1567431381"/>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6F321B-C101-49ED-B6B7-03D6FDF188E0}"/>
              </a:ext>
            </a:extLst>
          </p:cNvPr>
          <p:cNvSpPr>
            <a:spLocks noGrp="1"/>
          </p:cNvSpPr>
          <p:nvPr>
            <p:ph type="ctrTitle"/>
          </p:nvPr>
        </p:nvSpPr>
        <p:spPr>
          <a:xfrm>
            <a:off x="867192" y="3974126"/>
            <a:ext cx="12606212" cy="1345038"/>
          </a:xfrm>
        </p:spPr>
        <p:txBody>
          <a:bodyPr/>
          <a:lstStyle/>
          <a:p>
            <a:r>
              <a:rPr lang="ru-RU" sz="6600" dirty="0"/>
              <a:t>Дальнейшие планы</a:t>
            </a:r>
            <a:r>
              <a:rPr lang="en-GB" sz="6600" dirty="0"/>
              <a:t>……………</a:t>
            </a:r>
            <a:br>
              <a:rPr lang="en-GB" sz="6600" dirty="0"/>
            </a:br>
            <a:br>
              <a:rPr lang="en-GB" sz="6600" dirty="0"/>
            </a:br>
            <a:r>
              <a:rPr lang="ru-RU" sz="6600" dirty="0"/>
              <a:t>Профессиональное развитие женщин для женщин женщинами</a:t>
            </a:r>
            <a:br>
              <a:rPr lang="en-GB" sz="4400" dirty="0"/>
            </a:br>
            <a:br>
              <a:rPr lang="en-GB" sz="4400" dirty="0"/>
            </a:br>
            <a:br>
              <a:rPr lang="en-GB" sz="4400" dirty="0"/>
            </a:br>
            <a:r>
              <a:rPr lang="en-GB" sz="4400" dirty="0"/>
              <a:t>          </a:t>
            </a:r>
            <a:br>
              <a:rPr lang="en-GB" dirty="0"/>
            </a:br>
            <a:br>
              <a:rPr lang="en-GB" sz="4000" dirty="0"/>
            </a:br>
            <a:endParaRPr lang="en-GB" dirty="0"/>
          </a:p>
        </p:txBody>
      </p:sp>
    </p:spTree>
    <p:extLst>
      <p:ext uri="{BB962C8B-B14F-4D97-AF65-F5344CB8AC3E}">
        <p14:creationId xmlns:p14="http://schemas.microsoft.com/office/powerpoint/2010/main" val="166771783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p:cNvSpPr/>
          <p:nvPr/>
        </p:nvSpPr>
        <p:spPr>
          <a:xfrm>
            <a:off x="703715" y="3402673"/>
            <a:ext cx="7096341" cy="5078313"/>
          </a:xfrm>
          <a:prstGeom prst="rect">
            <a:avLst/>
          </a:prstGeom>
          <a:ln w="3175">
            <a:solidFill>
              <a:srgbClr val="004064"/>
            </a:solidFill>
          </a:ln>
        </p:spPr>
        <p:txBody>
          <a:bodyPr wrap="square">
            <a:spAutoFit/>
          </a:bodyPr>
          <a:lstStyle/>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Самостоятельное обучение онлайн</a:t>
            </a: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Развитие профессиональных знаний</a:t>
            </a:r>
            <a:endParaRPr kumimoji="0" lang="de-AT"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Подход, основанный на решений проблем</a:t>
            </a:r>
            <a:endParaRPr kumimoji="0" lang="de-AT"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Ориентированы на практиков, междисциплинарные и могут </a:t>
            </a:r>
            <a:r>
              <a:rPr lang="ru-RU" sz="2400" dirty="0">
                <a:solidFill>
                  <a:schemeClr val="bg2"/>
                </a:solidFill>
                <a:latin typeface="Calibri" panose="020F0502020204030204" pitchFamily="34" charset="0"/>
                <a:ea typeface="Effra" charset="0"/>
                <a:cs typeface="Calibri" panose="020F0502020204030204" pitchFamily="34" charset="0"/>
              </a:rPr>
              <a:t>сразу же </a:t>
            </a: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применяться</a:t>
            </a:r>
            <a:endParaRPr kumimoji="0" lang="en-GB"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Практическая информация с реальными примерами, упражнениями и вопросами для размышления</a:t>
            </a:r>
            <a:endParaRPr kumimoji="0" lang="de-AT"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lang="ru-RU" sz="2400" dirty="0">
                <a:solidFill>
                  <a:schemeClr val="bg2"/>
                </a:solidFill>
                <a:latin typeface="Calibri" panose="020F0502020204030204" pitchFamily="34" charset="0"/>
                <a:ea typeface="Effra" charset="0"/>
                <a:cs typeface="Calibri" panose="020F0502020204030204" pitchFamily="34" charset="0"/>
              </a:rPr>
              <a:t>Проходят независимую проверку </a:t>
            </a:r>
            <a:endParaRPr kumimoji="0" lang="de-AT"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a:p>
            <a:pPr marL="457200" marR="0" lvl="0" indent="-457200" algn="l" defTabSz="5842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ru-RU"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rPr>
              <a:t>Признание достижений</a:t>
            </a:r>
            <a:endParaRPr kumimoji="0" lang="de-AT" sz="2400" b="0" i="0" u="none" strike="noStrike" kern="0" cap="none" spc="0" normalizeH="0" baseline="0" noProof="0" dirty="0">
              <a:ln>
                <a:noFill/>
              </a:ln>
              <a:solidFill>
                <a:schemeClr val="bg2"/>
              </a:solidFill>
              <a:effectLst/>
              <a:uLnTx/>
              <a:uFillTx/>
              <a:latin typeface="Calibri" panose="020F0502020204030204" pitchFamily="34" charset="0"/>
              <a:ea typeface="Effra" charset="0"/>
              <a:cs typeface="Calibri" panose="020F0502020204030204" pitchFamily="34" charset="0"/>
              <a:sym typeface="Helvetica Light"/>
            </a:endParaRPr>
          </a:p>
        </p:txBody>
      </p:sp>
      <p:sp>
        <p:nvSpPr>
          <p:cNvPr id="12" name="Title 3"/>
          <p:cNvSpPr>
            <a:spLocks noGrp="1"/>
          </p:cNvSpPr>
          <p:nvPr>
            <p:ph type="title"/>
          </p:nvPr>
        </p:nvSpPr>
        <p:spPr>
          <a:xfrm>
            <a:off x="703715" y="936858"/>
            <a:ext cx="9012798" cy="826773"/>
          </a:xfrm>
        </p:spPr>
        <p:txBody>
          <a:bodyPr/>
          <a:lstStyle/>
          <a:p>
            <a:r>
              <a:rPr lang="ru-RU" sz="4000" dirty="0"/>
              <a:t>Учебные программы в сфере ядерной безопасности</a:t>
            </a:r>
            <a:endParaRPr lang="en-GB" sz="4000" dirty="0"/>
          </a:p>
        </p:txBody>
      </p:sp>
      <p:sp>
        <p:nvSpPr>
          <p:cNvPr id="7" name="TextBox 6">
            <a:extLst>
              <a:ext uri="{FF2B5EF4-FFF2-40B4-BE49-F238E27FC236}">
                <a16:creationId xmlns:a16="http://schemas.microsoft.com/office/drawing/2014/main" id="{B49F42B5-DFD7-4A0E-BA24-96F7CBA79647}"/>
              </a:ext>
            </a:extLst>
          </p:cNvPr>
          <p:cNvSpPr txBox="1"/>
          <p:nvPr/>
        </p:nvSpPr>
        <p:spPr>
          <a:xfrm>
            <a:off x="9393382" y="331740"/>
            <a:ext cx="7440956" cy="1938992"/>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ru-RU" sz="4000" b="0" i="0" u="none" strike="noStrike" kern="0" cap="none" spc="0" normalizeH="0" baseline="0" noProof="0" dirty="0">
                <a:ln>
                  <a:noFill/>
                </a:ln>
                <a:solidFill>
                  <a:prstClr val="white"/>
                </a:solidFill>
                <a:effectLst/>
                <a:uLnTx/>
                <a:uFillTx/>
                <a:latin typeface="Calibri"/>
                <a:ea typeface="+mn-ea"/>
                <a:cs typeface="+mn-cs"/>
                <a:sym typeface="Helvetica Light"/>
              </a:rPr>
              <a:t>Академия </a:t>
            </a:r>
            <a:r>
              <a:rPr kumimoji="0" lang="en-GB" sz="4000" b="0" i="0" u="none" strike="noStrike" kern="0" cap="none" spc="0" normalizeH="0" baseline="0" noProof="0" dirty="0">
                <a:ln>
                  <a:noFill/>
                </a:ln>
                <a:solidFill>
                  <a:prstClr val="white"/>
                </a:solidFill>
                <a:effectLst/>
                <a:uLnTx/>
                <a:uFillTx/>
                <a:latin typeface="Calibri"/>
                <a:ea typeface="+mn-ea"/>
                <a:cs typeface="+mn-cs"/>
                <a:sym typeface="Helvetica Light"/>
              </a:rPr>
              <a:t>WINS:</a:t>
            </a:r>
            <a:r>
              <a:rPr kumimoji="0" lang="ru-RU" sz="4000" b="0" i="0" u="none" strike="noStrike" kern="0" cap="none" spc="0" normalizeH="0" baseline="0" noProof="0" dirty="0">
                <a:ln>
                  <a:noFill/>
                </a:ln>
                <a:solidFill>
                  <a:prstClr val="white"/>
                </a:solidFill>
                <a:effectLst/>
                <a:uLnTx/>
                <a:uFillTx/>
                <a:latin typeface="Calibri"/>
                <a:ea typeface="+mn-ea"/>
                <a:cs typeface="+mn-cs"/>
                <a:sym typeface="Helvetica Light"/>
              </a:rPr>
              <a:t> профессиональное развитие и сертификация</a:t>
            </a:r>
            <a:endParaRPr kumimoji="0" lang="en-GB" sz="40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 name="TextBox 1">
            <a:extLst>
              <a:ext uri="{FF2B5EF4-FFF2-40B4-BE49-F238E27FC236}">
                <a16:creationId xmlns:a16="http://schemas.microsoft.com/office/drawing/2014/main" id="{77D48AC8-1C4D-4FFC-B741-73651F85CC2E}"/>
              </a:ext>
            </a:extLst>
          </p:cNvPr>
          <p:cNvSpPr txBox="1"/>
          <p:nvPr/>
        </p:nvSpPr>
        <p:spPr>
          <a:xfrm>
            <a:off x="703714" y="2126440"/>
            <a:ext cx="12032271" cy="1077218"/>
          </a:xfrm>
          <a:prstGeom prst="rect">
            <a:avLst/>
          </a:prstGeom>
          <a:noFill/>
        </p:spPr>
        <p:txBody>
          <a:bodyPr wrap="square" rtlCol="0">
            <a:spAutoFit/>
          </a:bodyPr>
          <a:lstStyle/>
          <a:p>
            <a:pPr marL="0" marR="0" lvl="0" indent="0" algn="l" defTabSz="584200" rtl="0" eaLnBrk="1" fontAlgn="auto" latinLnBrk="0" hangingPunct="0">
              <a:lnSpc>
                <a:spcPct val="100000"/>
              </a:lnSpc>
              <a:spcBef>
                <a:spcPts val="0"/>
              </a:spcBef>
              <a:spcAft>
                <a:spcPts val="0"/>
              </a:spcAft>
              <a:buClrTx/>
              <a:buSzTx/>
              <a:buFontTx/>
              <a:buNone/>
              <a:tabLst/>
              <a:defRPr/>
            </a:pPr>
            <a:r>
              <a:rPr kumimoji="0" lang="ru-RU" sz="3200" b="0" i="0" u="none" strike="noStrike" kern="0" cap="none" spc="0" normalizeH="0" baseline="0" noProof="0" dirty="0">
                <a:ln>
                  <a:noFill/>
                </a:ln>
                <a:solidFill>
                  <a:srgbClr val="000000"/>
                </a:solidFill>
                <a:effectLst/>
                <a:uLnTx/>
                <a:uFillTx/>
                <a:latin typeface="Calibri"/>
                <a:ea typeface="+mn-ea"/>
                <a:cs typeface="+mn-cs"/>
                <a:sym typeface="Helvetica Light"/>
              </a:rPr>
              <a:t>«Родились из желания обеспечить обучение </a:t>
            </a:r>
            <a:r>
              <a:rPr lang="ru-RU" sz="3200" dirty="0">
                <a:latin typeface="Calibri"/>
              </a:rPr>
              <a:t>аспектам ядерной безопасности</a:t>
            </a:r>
            <a:r>
              <a:rPr kumimoji="0" lang="en-GB" sz="3200" b="0" i="0" u="none" strike="noStrike" kern="0" cap="none" spc="0" normalizeH="0" baseline="0" noProof="0" dirty="0">
                <a:ln>
                  <a:noFill/>
                </a:ln>
                <a:solidFill>
                  <a:srgbClr val="000000"/>
                </a:solidFill>
                <a:effectLst/>
                <a:uLnTx/>
                <a:uFillTx/>
                <a:latin typeface="Calibri"/>
                <a:ea typeface="+mn-ea"/>
                <a:cs typeface="+mn-cs"/>
                <a:sym typeface="Helvetica Light"/>
              </a:rPr>
              <a:t>”.</a:t>
            </a:r>
          </a:p>
        </p:txBody>
      </p:sp>
      <p:sp>
        <p:nvSpPr>
          <p:cNvPr id="6" name="Title 3">
            <a:extLst>
              <a:ext uri="{FF2B5EF4-FFF2-40B4-BE49-F238E27FC236}">
                <a16:creationId xmlns:a16="http://schemas.microsoft.com/office/drawing/2014/main" id="{F88E2B2D-7530-4FB8-84A3-359403726928}"/>
              </a:ext>
            </a:extLst>
          </p:cNvPr>
          <p:cNvSpPr txBox="1">
            <a:spLocks/>
          </p:cNvSpPr>
          <p:nvPr/>
        </p:nvSpPr>
        <p:spPr>
          <a:xfrm>
            <a:off x="8644193" y="6810783"/>
            <a:ext cx="4091792" cy="1441694"/>
          </a:xfrm>
          <a:prstGeom prst="rect">
            <a:avLst/>
          </a:prstGeom>
          <a:ln w="6350">
            <a:solidFill>
              <a:schemeClr val="tx1"/>
            </a:solidFill>
          </a:ln>
        </p:spPr>
        <p:txBody>
          <a:bodyPr vert="horz" lIns="91440" tIns="45720" rIns="91440" bIns="45720" rtlCol="0" anchor="t">
            <a:noAutofit/>
          </a:bodyPr>
          <a:lstStyle>
            <a:lvl1pPr>
              <a:defRPr b="1">
                <a:solidFill>
                  <a:srgbClr val="00517E"/>
                </a:solidFill>
                <a:latin typeface="+mj-lt"/>
                <a:ea typeface="+mj-ea"/>
                <a:cs typeface="+mj-cs"/>
              </a:defRPr>
            </a:lvl1pPr>
          </a:lstStyle>
          <a:p>
            <a:r>
              <a:rPr lang="ru-RU" sz="2800" b="0" dirty="0"/>
              <a:t>Академия </a:t>
            </a:r>
            <a:r>
              <a:rPr lang="en-GB" sz="2800" b="0" dirty="0"/>
              <a:t>WINS, “ISO 9001 </a:t>
            </a:r>
            <a:r>
              <a:rPr lang="ru-RU" sz="2800" b="0" dirty="0"/>
              <a:t>и сертификация</a:t>
            </a:r>
            <a:r>
              <a:rPr lang="en-GB" sz="2800" b="0" dirty="0"/>
              <a:t> 29993”</a:t>
            </a:r>
          </a:p>
        </p:txBody>
      </p:sp>
      <p:sp>
        <p:nvSpPr>
          <p:cNvPr id="8" name="object 3">
            <a:extLst>
              <a:ext uri="{FF2B5EF4-FFF2-40B4-BE49-F238E27FC236}">
                <a16:creationId xmlns:a16="http://schemas.microsoft.com/office/drawing/2014/main" id="{072C36AE-8D96-474F-87AE-D288081CFABF}"/>
              </a:ext>
            </a:extLst>
          </p:cNvPr>
          <p:cNvSpPr/>
          <p:nvPr/>
        </p:nvSpPr>
        <p:spPr>
          <a:xfrm>
            <a:off x="13069159" y="2621023"/>
            <a:ext cx="4021807" cy="5631454"/>
          </a:xfrm>
          <a:prstGeom prst="rect">
            <a:avLst/>
          </a:prstGeom>
          <a:blipFill>
            <a:blip r:embed="rId3" cstate="screen">
              <a:extLst>
                <a:ext uri="{28A0092B-C50C-407E-A947-70E740481C1C}">
                  <a14:useLocalDpi xmlns:a14="http://schemas.microsoft.com/office/drawing/2010/main"/>
                </a:ext>
              </a:extLst>
            </a:blip>
            <a:stretch>
              <a:fillRect/>
            </a:stretch>
          </a:blipFill>
          <a:ln>
            <a:noFill/>
          </a:ln>
          <a:effectLst>
            <a:outerShdw blurRad="457200" dist="38100" dir="2700000" algn="tl" rotWithShape="0">
              <a:prstClr val="black">
                <a:alpha val="63000"/>
              </a:prstClr>
            </a:outerShdw>
            <a:softEdge rad="0"/>
          </a:effectLst>
        </p:spPr>
        <p:txBody>
          <a:bodyPr wrap="square" lIns="0" tIns="0" rIns="0" bIns="0" rtlCol="0"/>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sz="512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Helvetica Light"/>
            </a:endParaRPr>
          </a:p>
        </p:txBody>
      </p:sp>
      <p:sp>
        <p:nvSpPr>
          <p:cNvPr id="9" name="object 4">
            <a:extLst>
              <a:ext uri="{FF2B5EF4-FFF2-40B4-BE49-F238E27FC236}">
                <a16:creationId xmlns:a16="http://schemas.microsoft.com/office/drawing/2014/main" id="{4D586731-F40B-46DD-BE34-F39F49621DAD}"/>
              </a:ext>
            </a:extLst>
          </p:cNvPr>
          <p:cNvSpPr txBox="1">
            <a:spLocks/>
          </p:cNvSpPr>
          <p:nvPr/>
        </p:nvSpPr>
        <p:spPr>
          <a:xfrm>
            <a:off x="7800057" y="3678199"/>
            <a:ext cx="5313803" cy="3027358"/>
          </a:xfrm>
          <a:prstGeom prst="rect">
            <a:avLst/>
          </a:prstGeom>
        </p:spPr>
        <p:txBody>
          <a:bodyPr vert="horz" wrap="square" lIns="90000" tIns="36000" rIns="90000" bIns="36000" rtlCol="0" anchor="t">
            <a:spAutoFit/>
          </a:bodyPr>
          <a:lstStyle>
            <a:lvl1pPr>
              <a:defRPr sz="3600" b="1">
                <a:solidFill>
                  <a:srgbClr val="00517E"/>
                </a:solidFill>
                <a:latin typeface="+mj-lt"/>
                <a:ea typeface="+mj-ea"/>
                <a:cs typeface="+mj-cs"/>
              </a:defRPr>
            </a:lvl1pPr>
          </a:lstStyle>
          <a:p>
            <a:pPr marL="18062" marR="7225" defTabSz="914400" hangingPunct="1"/>
            <a:r>
              <a:rPr lang="ru-RU" sz="3200" i="1" dirty="0"/>
              <a:t>Информационный циркуляр 901: Совместное заявление о сертифицированной подготовке по управлению ядерной безопасностью</a:t>
            </a:r>
            <a:endParaRPr lang="en-GB" sz="2800" i="1" dirty="0">
              <a:latin typeface="Calibri"/>
              <a:cs typeface="Calibri"/>
            </a:endParaRPr>
          </a:p>
        </p:txBody>
      </p:sp>
    </p:spTree>
    <p:extLst>
      <p:ext uri="{BB962C8B-B14F-4D97-AF65-F5344CB8AC3E}">
        <p14:creationId xmlns:p14="http://schemas.microsoft.com/office/powerpoint/2010/main" val="60511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DE1EC-0A2E-4FA3-9860-1B9503A75F6B}"/>
              </a:ext>
            </a:extLst>
          </p:cNvPr>
          <p:cNvSpPr>
            <a:spLocks noGrp="1"/>
          </p:cNvSpPr>
          <p:nvPr>
            <p:ph type="title"/>
          </p:nvPr>
        </p:nvSpPr>
        <p:spPr>
          <a:xfrm>
            <a:off x="428178" y="1254171"/>
            <a:ext cx="5518220" cy="744516"/>
          </a:xfrm>
        </p:spPr>
        <p:txBody>
          <a:bodyPr/>
          <a:lstStyle/>
          <a:p>
            <a:r>
              <a:rPr lang="ru-RU" sz="4400" dirty="0">
                <a:solidFill>
                  <a:schemeClr val="tx1"/>
                </a:solidFill>
              </a:rPr>
              <a:t>Академия </a:t>
            </a:r>
            <a:r>
              <a:rPr lang="en-US" sz="4400" dirty="0">
                <a:solidFill>
                  <a:schemeClr val="tx1"/>
                </a:solidFill>
              </a:rPr>
              <a:t>WINS</a:t>
            </a:r>
            <a:endParaRPr lang="en-GB" sz="4400" dirty="0">
              <a:solidFill>
                <a:schemeClr val="tx1"/>
              </a:solidFill>
            </a:endParaRPr>
          </a:p>
        </p:txBody>
      </p:sp>
      <p:sp>
        <p:nvSpPr>
          <p:cNvPr id="3" name="TextBox 2">
            <a:extLst>
              <a:ext uri="{FF2B5EF4-FFF2-40B4-BE49-F238E27FC236}">
                <a16:creationId xmlns:a16="http://schemas.microsoft.com/office/drawing/2014/main" id="{B3FC862E-C7E6-4E5D-A6FC-65EF50C0CB48}"/>
              </a:ext>
            </a:extLst>
          </p:cNvPr>
          <p:cNvSpPr txBox="1"/>
          <p:nvPr/>
        </p:nvSpPr>
        <p:spPr>
          <a:xfrm>
            <a:off x="7543227" y="145227"/>
            <a:ext cx="9960809" cy="1077218"/>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ru-RU" sz="3200" b="1" i="0" u="none" strike="noStrike" kern="0" cap="none" spc="0" normalizeH="0" baseline="0" noProof="0" dirty="0">
                <a:ln>
                  <a:noFill/>
                </a:ln>
                <a:solidFill>
                  <a:prstClr val="white"/>
                </a:solidFill>
                <a:effectLst/>
                <a:uLnTx/>
                <a:uFillTx/>
                <a:latin typeface="Calibri"/>
                <a:ea typeface="+mn-ea"/>
                <a:cs typeface="+mn-cs"/>
                <a:sym typeface="Helvetica Light"/>
              </a:rPr>
              <a:t>Профессиональное развитие, сертификация и развитие компетенции в ядерной безопасности</a:t>
            </a:r>
            <a:endParaRPr kumimoji="0" lang="en-GB" sz="3200" b="0" i="0" u="sng"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8" name="Cube 7">
            <a:extLst>
              <a:ext uri="{FF2B5EF4-FFF2-40B4-BE49-F238E27FC236}">
                <a16:creationId xmlns:a16="http://schemas.microsoft.com/office/drawing/2014/main" id="{F1505976-9CF2-4B16-8D88-B5339CA22373}"/>
              </a:ext>
            </a:extLst>
          </p:cNvPr>
          <p:cNvSpPr/>
          <p:nvPr/>
        </p:nvSpPr>
        <p:spPr>
          <a:xfrm>
            <a:off x="1626188" y="3975626"/>
            <a:ext cx="3673098" cy="345612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9" name="Cube 8">
            <a:extLst>
              <a:ext uri="{FF2B5EF4-FFF2-40B4-BE49-F238E27FC236}">
                <a16:creationId xmlns:a16="http://schemas.microsoft.com/office/drawing/2014/main" id="{4F768F5E-E6C2-4060-A4A6-3863BBA1A3CB}"/>
              </a:ext>
            </a:extLst>
          </p:cNvPr>
          <p:cNvSpPr/>
          <p:nvPr/>
        </p:nvSpPr>
        <p:spPr>
          <a:xfrm>
            <a:off x="8120655" y="3573478"/>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19" name="Cube 18">
            <a:extLst>
              <a:ext uri="{FF2B5EF4-FFF2-40B4-BE49-F238E27FC236}">
                <a16:creationId xmlns:a16="http://schemas.microsoft.com/office/drawing/2014/main" id="{14F9A4DD-CA61-4FFB-8B3F-25058414347B}"/>
              </a:ext>
            </a:extLst>
          </p:cNvPr>
          <p:cNvSpPr/>
          <p:nvPr/>
        </p:nvSpPr>
        <p:spPr>
          <a:xfrm>
            <a:off x="8312257" y="4265909"/>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0" name="Cube 19">
            <a:extLst>
              <a:ext uri="{FF2B5EF4-FFF2-40B4-BE49-F238E27FC236}">
                <a16:creationId xmlns:a16="http://schemas.microsoft.com/office/drawing/2014/main" id="{86FB3A5E-2F4C-417C-9757-44B564E96696}"/>
              </a:ext>
            </a:extLst>
          </p:cNvPr>
          <p:cNvSpPr/>
          <p:nvPr/>
        </p:nvSpPr>
        <p:spPr>
          <a:xfrm>
            <a:off x="8517609" y="5188670"/>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1" name="Cube 20">
            <a:extLst>
              <a:ext uri="{FF2B5EF4-FFF2-40B4-BE49-F238E27FC236}">
                <a16:creationId xmlns:a16="http://schemas.microsoft.com/office/drawing/2014/main" id="{C674B27C-C324-4CF9-8B7E-3DF0E8BC35E0}"/>
              </a:ext>
            </a:extLst>
          </p:cNvPr>
          <p:cNvSpPr/>
          <p:nvPr/>
        </p:nvSpPr>
        <p:spPr>
          <a:xfrm>
            <a:off x="8696809" y="6057785"/>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2" name="Cube 21">
            <a:extLst>
              <a:ext uri="{FF2B5EF4-FFF2-40B4-BE49-F238E27FC236}">
                <a16:creationId xmlns:a16="http://schemas.microsoft.com/office/drawing/2014/main" id="{2D624A11-4D5D-4AC5-8016-2FA0DB315A3E}"/>
              </a:ext>
            </a:extLst>
          </p:cNvPr>
          <p:cNvSpPr/>
          <p:nvPr/>
        </p:nvSpPr>
        <p:spPr>
          <a:xfrm>
            <a:off x="8912090" y="7025488"/>
            <a:ext cx="1474922" cy="1281526"/>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3" name="Cube 22">
            <a:extLst>
              <a:ext uri="{FF2B5EF4-FFF2-40B4-BE49-F238E27FC236}">
                <a16:creationId xmlns:a16="http://schemas.microsoft.com/office/drawing/2014/main" id="{F63EC4D6-7FF8-494C-957D-7406E4696B3C}"/>
              </a:ext>
            </a:extLst>
          </p:cNvPr>
          <p:cNvSpPr/>
          <p:nvPr/>
        </p:nvSpPr>
        <p:spPr>
          <a:xfrm>
            <a:off x="12622078" y="3581725"/>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4" name="Cube 23">
            <a:extLst>
              <a:ext uri="{FF2B5EF4-FFF2-40B4-BE49-F238E27FC236}">
                <a16:creationId xmlns:a16="http://schemas.microsoft.com/office/drawing/2014/main" id="{CFBDEED3-C68C-47B0-818F-FF6E208825C1}"/>
              </a:ext>
            </a:extLst>
          </p:cNvPr>
          <p:cNvSpPr/>
          <p:nvPr/>
        </p:nvSpPr>
        <p:spPr>
          <a:xfrm>
            <a:off x="12796433" y="4342834"/>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5" name="Cube 24">
            <a:extLst>
              <a:ext uri="{FF2B5EF4-FFF2-40B4-BE49-F238E27FC236}">
                <a16:creationId xmlns:a16="http://schemas.microsoft.com/office/drawing/2014/main" id="{98B0E2A9-7710-44F9-BFB5-268256516A26}"/>
              </a:ext>
            </a:extLst>
          </p:cNvPr>
          <p:cNvSpPr/>
          <p:nvPr/>
        </p:nvSpPr>
        <p:spPr>
          <a:xfrm>
            <a:off x="12931399" y="5176330"/>
            <a:ext cx="1474922" cy="1281526"/>
          </a:xfrm>
          <a:prstGeom prst="cub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6" name="Cube 25">
            <a:extLst>
              <a:ext uri="{FF2B5EF4-FFF2-40B4-BE49-F238E27FC236}">
                <a16:creationId xmlns:a16="http://schemas.microsoft.com/office/drawing/2014/main" id="{C0181957-25A4-4EE2-B0F4-D9EC8F88DFF8}"/>
              </a:ext>
            </a:extLst>
          </p:cNvPr>
          <p:cNvSpPr/>
          <p:nvPr/>
        </p:nvSpPr>
        <p:spPr>
          <a:xfrm>
            <a:off x="13127713" y="5961261"/>
            <a:ext cx="1474922" cy="128152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7" name="Cube 26">
            <a:extLst>
              <a:ext uri="{FF2B5EF4-FFF2-40B4-BE49-F238E27FC236}">
                <a16:creationId xmlns:a16="http://schemas.microsoft.com/office/drawing/2014/main" id="{3B7AE8C5-2611-49B5-8C45-A1B5F2EA99F2}"/>
              </a:ext>
            </a:extLst>
          </p:cNvPr>
          <p:cNvSpPr/>
          <p:nvPr/>
        </p:nvSpPr>
        <p:spPr>
          <a:xfrm>
            <a:off x="13277529" y="7004580"/>
            <a:ext cx="1474922" cy="1281526"/>
          </a:xfrm>
          <a:prstGeom prst="cub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84200" rtl="0" eaLnBrk="1" fontAlgn="auto" latinLnBrk="0" hangingPunct="0">
              <a:lnSpc>
                <a:spcPct val="100000"/>
              </a:lnSpc>
              <a:spcBef>
                <a:spcPts val="0"/>
              </a:spcBef>
              <a:spcAft>
                <a:spcPts val="0"/>
              </a:spcAft>
              <a:buClrTx/>
              <a:buSzTx/>
              <a:buFontTx/>
              <a:buNone/>
              <a:tabLst/>
              <a:defRPr/>
            </a:pPr>
            <a:endParaRPr kumimoji="0" lang="en-GB" sz="36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28" name="TextBox 27">
            <a:extLst>
              <a:ext uri="{FF2B5EF4-FFF2-40B4-BE49-F238E27FC236}">
                <a16:creationId xmlns:a16="http://schemas.microsoft.com/office/drawing/2014/main" id="{4B6BEE63-AC14-441D-A029-CFBA4CF48378}"/>
              </a:ext>
            </a:extLst>
          </p:cNvPr>
          <p:cNvSpPr txBox="1"/>
          <p:nvPr/>
        </p:nvSpPr>
        <p:spPr>
          <a:xfrm>
            <a:off x="1670077" y="4863251"/>
            <a:ext cx="2635177" cy="2246769"/>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ru-RU" sz="2800" b="0" i="0" u="none" strike="noStrike" kern="0" cap="none" spc="0" normalizeH="0" baseline="0" noProof="0" dirty="0">
                <a:ln>
                  <a:noFill/>
                </a:ln>
                <a:solidFill>
                  <a:srgbClr val="000000"/>
                </a:solidFill>
                <a:effectLst/>
                <a:uLnTx/>
                <a:uFillTx/>
                <a:latin typeface="Calibri"/>
                <a:ea typeface="+mn-ea"/>
                <a:cs typeface="+mn-cs"/>
                <a:sym typeface="Helvetica Light"/>
              </a:rPr>
              <a:t>Основы ядерной безопасности </a:t>
            </a:r>
            <a:r>
              <a:rPr kumimoji="0" lang="ru-RU" sz="2800" b="0" i="0" u="none" strike="noStrike" kern="0" cap="none" spc="0" normalizeH="0" baseline="0" noProof="0" dirty="0">
                <a:ln>
                  <a:noFill/>
                </a:ln>
                <a:solidFill>
                  <a:prstClr val="white"/>
                </a:solidFill>
                <a:effectLst/>
                <a:uLnTx/>
                <a:uFillTx/>
                <a:latin typeface="Calibri"/>
                <a:ea typeface="+mn-ea"/>
                <a:cs typeface="+mn-cs"/>
                <a:sym typeface="Helvetica Light"/>
              </a:rPr>
              <a:t>Основы в области </a:t>
            </a:r>
            <a:r>
              <a:rPr kumimoji="0" lang="en-US" sz="2800" b="0" i="0" u="none" strike="noStrike" kern="0" cap="none" spc="0" normalizeH="0" baseline="0" noProof="0" dirty="0">
                <a:ln>
                  <a:noFill/>
                </a:ln>
                <a:solidFill>
                  <a:prstClr val="white"/>
                </a:solidFill>
                <a:effectLst/>
                <a:uLnTx/>
                <a:uFillTx/>
                <a:latin typeface="Calibri"/>
                <a:ea typeface="+mn-ea"/>
                <a:cs typeface="+mn-cs"/>
                <a:sym typeface="Helvetica Light"/>
              </a:rPr>
              <a:t>MORC</a:t>
            </a:r>
            <a:endParaRPr kumimoji="0" lang="en-GB" sz="2800" b="0" i="0" u="none" strike="noStrike" kern="0" cap="none" spc="0" normalizeH="0" baseline="0" noProof="0" dirty="0">
              <a:ln>
                <a:noFill/>
              </a:ln>
              <a:solidFill>
                <a:prstClr val="white"/>
              </a:solidFill>
              <a:effectLst/>
              <a:uLnTx/>
              <a:uFillTx/>
              <a:latin typeface="Calibri"/>
              <a:ea typeface="+mn-ea"/>
              <a:cs typeface="+mn-cs"/>
              <a:sym typeface="Helvetica Light"/>
            </a:endParaRPr>
          </a:p>
        </p:txBody>
      </p:sp>
      <p:sp>
        <p:nvSpPr>
          <p:cNvPr id="32" name="TextBox 31">
            <a:extLst>
              <a:ext uri="{FF2B5EF4-FFF2-40B4-BE49-F238E27FC236}">
                <a16:creationId xmlns:a16="http://schemas.microsoft.com/office/drawing/2014/main" id="{E6FB7B98-6C59-418F-94EF-BECCA8058F69}"/>
              </a:ext>
            </a:extLst>
          </p:cNvPr>
          <p:cNvSpPr txBox="1"/>
          <p:nvPr/>
        </p:nvSpPr>
        <p:spPr>
          <a:xfrm>
            <a:off x="9643637" y="3376152"/>
            <a:ext cx="3092505" cy="4220835"/>
          </a:xfrm>
          <a:prstGeom prst="rect">
            <a:avLst/>
          </a:prstGeom>
          <a:noFill/>
        </p:spPr>
        <p:txBody>
          <a:bodyPr wrap="square" rtlCol="0">
            <a:spAutoFit/>
          </a:bodyPr>
          <a:lstStyle/>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a:ea typeface="+mn-ea"/>
                <a:cs typeface="+mn-cs"/>
                <a:sym typeface="Helvetica Light"/>
              </a:rPr>
              <a:t>Коммуникации</a:t>
            </a:r>
            <a:endPar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ru-RU" sz="2400" b="0" i="0" u="none" strike="noStrike" kern="0" cap="none" spc="0" normalizeH="0" baseline="0" noProof="0" dirty="0">
                <a:ln>
                  <a:noFill/>
                </a:ln>
                <a:solidFill>
                  <a:srgbClr val="C00000"/>
                </a:solidFill>
                <a:effectLst/>
                <a:uLnTx/>
                <a:uFillTx/>
                <a:latin typeface="Calibri"/>
                <a:ea typeface="+mn-ea"/>
                <a:cs typeface="+mn-cs"/>
                <a:sym typeface="Helvetica Light"/>
              </a:rPr>
              <a:t>Кибер</a:t>
            </a:r>
            <a:endParaRPr kumimoji="0" lang="en-US" sz="2400" b="0" i="0" u="none" strike="noStrike" kern="0" cap="none" spc="0" normalizeH="0" baseline="0" noProof="0" dirty="0">
              <a:ln>
                <a:noFill/>
              </a:ln>
              <a:solidFill>
                <a:srgbClr val="C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a:ea typeface="+mn-ea"/>
                <a:cs typeface="+mn-cs"/>
                <a:sym typeface="Helvetica Light"/>
              </a:rPr>
              <a:t>Управление</a:t>
            </a:r>
            <a:endPar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ru-RU" sz="2400" b="0" i="0" u="none" strike="noStrike" kern="0" cap="none" spc="0" normalizeH="0" baseline="0" noProof="0" dirty="0">
                <a:ln>
                  <a:noFill/>
                </a:ln>
                <a:solidFill>
                  <a:srgbClr val="C00000"/>
                </a:solidFill>
                <a:effectLst/>
                <a:uLnTx/>
                <a:uFillTx/>
                <a:latin typeface="Calibri"/>
                <a:ea typeface="+mn-ea"/>
                <a:cs typeface="+mn-cs"/>
                <a:sym typeface="Helvetica Light"/>
              </a:rPr>
              <a:t>Регулирование</a:t>
            </a:r>
            <a:endParaRPr kumimoji="0" lang="en-US" sz="2400" b="0" i="0" u="none" strike="noStrike" kern="0" cap="none" spc="0" normalizeH="0" baseline="0" noProof="0" dirty="0">
              <a:ln>
                <a:noFill/>
              </a:ln>
              <a:solidFill>
                <a:srgbClr val="C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rPr>
              <a:t> </a:t>
            </a:r>
            <a:r>
              <a:rPr kumimoji="0" lang="ru-RU" sz="2400" b="0" i="0" u="none" strike="noStrike" kern="0" cap="none" spc="0" normalizeH="0" baseline="0" noProof="0" dirty="0">
                <a:ln>
                  <a:noFill/>
                </a:ln>
                <a:solidFill>
                  <a:srgbClr val="000000"/>
                </a:solidFill>
                <a:effectLst/>
                <a:uLnTx/>
                <a:uFillTx/>
                <a:latin typeface="Calibri"/>
                <a:ea typeface="+mn-ea"/>
                <a:cs typeface="+mn-cs"/>
                <a:sym typeface="Helvetica Light"/>
              </a:rPr>
              <a:t>обращение с источниками излучения</a:t>
            </a:r>
            <a:r>
              <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rPr>
              <a:t> (CRSP)</a:t>
            </a:r>
          </a:p>
        </p:txBody>
      </p:sp>
      <p:sp>
        <p:nvSpPr>
          <p:cNvPr id="33" name="TextBox 32">
            <a:extLst>
              <a:ext uri="{FF2B5EF4-FFF2-40B4-BE49-F238E27FC236}">
                <a16:creationId xmlns:a16="http://schemas.microsoft.com/office/drawing/2014/main" id="{10BC92E9-4CA1-4B22-92F3-5EF2AF79C53F}"/>
              </a:ext>
            </a:extLst>
          </p:cNvPr>
          <p:cNvSpPr txBox="1"/>
          <p:nvPr/>
        </p:nvSpPr>
        <p:spPr>
          <a:xfrm>
            <a:off x="14217920" y="4004645"/>
            <a:ext cx="3122343" cy="4220835"/>
          </a:xfrm>
          <a:prstGeom prst="rect">
            <a:avLst/>
          </a:prstGeom>
          <a:noFill/>
        </p:spPr>
        <p:txBody>
          <a:bodyPr wrap="square" rtlCol="0">
            <a:spAutoFit/>
          </a:bodyPr>
          <a:lstStyle/>
          <a:p>
            <a:pPr marL="0" marR="0" lvl="0" indent="0" algn="ctr" defTabSz="584200" rtl="0" eaLnBrk="1" fontAlgn="auto" latinLnBrk="0" hangingPunct="0">
              <a:lnSpc>
                <a:spcPct val="150000"/>
              </a:lnSpc>
              <a:spcBef>
                <a:spcPts val="0"/>
              </a:spcBef>
              <a:spcAft>
                <a:spcPts val="600"/>
              </a:spcAft>
              <a:buClrTx/>
              <a:buSzTx/>
              <a:buFontTx/>
              <a:buNone/>
              <a:tabLst/>
              <a:defRPr/>
            </a:pPr>
            <a:r>
              <a:rPr lang="ru-RU" sz="2400" dirty="0">
                <a:latin typeface="Calibri"/>
              </a:rPr>
              <a:t>Реагирование на инциденты</a:t>
            </a:r>
          </a:p>
          <a:p>
            <a:pPr marL="0" marR="0" lvl="0" indent="0" algn="ctr" defTabSz="584200" rtl="0" eaLnBrk="1" fontAlgn="auto" latinLnBrk="0" hangingPunct="0">
              <a:lnSpc>
                <a:spcPct val="150000"/>
              </a:lnSpc>
              <a:spcBef>
                <a:spcPts val="0"/>
              </a:spcBef>
              <a:spcAft>
                <a:spcPts val="600"/>
              </a:spcAft>
              <a:buClrTx/>
              <a:buSzTx/>
              <a:buFontTx/>
              <a:buNone/>
              <a:tabLst/>
              <a:defRPr/>
            </a:pPr>
            <a:r>
              <a:rPr lang="ru-RU" sz="2400" dirty="0">
                <a:latin typeface="Calibri"/>
              </a:rPr>
              <a:t>Управление проектами</a:t>
            </a:r>
            <a:endPar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ru-RU" sz="2400" b="0" i="0" u="none" strike="noStrike" kern="0" cap="none" spc="0" normalizeH="0" baseline="0" noProof="0" dirty="0">
                <a:ln>
                  <a:noFill/>
                </a:ln>
                <a:solidFill>
                  <a:srgbClr val="000000"/>
                </a:solidFill>
                <a:effectLst/>
                <a:uLnTx/>
                <a:uFillTx/>
                <a:latin typeface="Calibri"/>
                <a:ea typeface="+mn-ea"/>
                <a:cs typeface="+mn-cs"/>
                <a:sym typeface="Helvetica Light"/>
              </a:rPr>
              <a:t>СКПО</a:t>
            </a:r>
            <a:endPar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ru-RU" sz="2400" b="0" i="0" u="none" strike="noStrike" kern="0" cap="none" spc="0" normalizeH="0" baseline="0" noProof="0" dirty="0">
                <a:ln>
                  <a:noFill/>
                </a:ln>
                <a:solidFill>
                  <a:srgbClr val="C00000"/>
                </a:solidFill>
                <a:effectLst/>
                <a:uLnTx/>
                <a:uFillTx/>
                <a:latin typeface="Calibri"/>
                <a:ea typeface="+mn-ea"/>
                <a:cs typeface="+mn-cs"/>
                <a:sym typeface="Helvetica Light"/>
              </a:rPr>
              <a:t>Транспорт </a:t>
            </a:r>
            <a:endParaRPr kumimoji="0" lang="en-US" sz="2400" b="0" i="0" u="none" strike="noStrike" kern="0" cap="none" spc="0" normalizeH="0" baseline="0" noProof="0" dirty="0">
              <a:ln>
                <a:noFill/>
              </a:ln>
              <a:solidFill>
                <a:srgbClr val="C00000"/>
              </a:solidFill>
              <a:effectLst/>
              <a:uLnTx/>
              <a:uFillTx/>
              <a:latin typeface="Calibri"/>
              <a:ea typeface="+mn-ea"/>
              <a:cs typeface="+mn-cs"/>
              <a:sym typeface="Helvetica Light"/>
            </a:endParaRPr>
          </a:p>
          <a:p>
            <a:pPr marL="0" marR="0" lvl="0" indent="0" algn="ctr" defTabSz="584200" rtl="0" eaLnBrk="1" fontAlgn="auto" latinLnBrk="0" hangingPunct="0">
              <a:lnSpc>
                <a:spcPct val="150000"/>
              </a:lnSpc>
              <a:spcBef>
                <a:spcPts val="0"/>
              </a:spcBef>
              <a:spcAft>
                <a:spcPts val="60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a:ea typeface="+mn-ea"/>
                <a:cs typeface="+mn-cs"/>
                <a:sym typeface="Helvetica Light"/>
              </a:rPr>
              <a:t>MORC NSS</a:t>
            </a:r>
          </a:p>
        </p:txBody>
      </p:sp>
      <p:sp>
        <p:nvSpPr>
          <p:cNvPr id="34" name="TextBox 33">
            <a:extLst>
              <a:ext uri="{FF2B5EF4-FFF2-40B4-BE49-F238E27FC236}">
                <a16:creationId xmlns:a16="http://schemas.microsoft.com/office/drawing/2014/main" id="{8D559D2C-378B-44F1-9A52-27AAB2D4AD1F}"/>
              </a:ext>
            </a:extLst>
          </p:cNvPr>
          <p:cNvSpPr txBox="1"/>
          <p:nvPr/>
        </p:nvSpPr>
        <p:spPr>
          <a:xfrm>
            <a:off x="3560443" y="8604450"/>
            <a:ext cx="13222575" cy="1077218"/>
          </a:xfrm>
          <a:prstGeom prst="rect">
            <a:avLst/>
          </a:prstGeom>
          <a:noFill/>
        </p:spPr>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ru-RU" sz="3200" b="0" i="1" u="none" strike="noStrike" kern="0" cap="none" spc="0" normalizeH="0" baseline="0" noProof="0" dirty="0">
                <a:ln>
                  <a:noFill/>
                </a:ln>
                <a:solidFill>
                  <a:srgbClr val="000000"/>
                </a:solidFill>
                <a:effectLst/>
                <a:uLnTx/>
                <a:uFillTx/>
                <a:latin typeface="Calibri"/>
                <a:ea typeface="+mn-ea"/>
                <a:cs typeface="+mn-cs"/>
                <a:sym typeface="Helvetica Light"/>
              </a:rPr>
              <a:t>Отправная точка и прогресс, основанные на индивидуальных знаниях и опыте</a:t>
            </a:r>
            <a:endParaRPr kumimoji="0" lang="en-GB" sz="3200" b="0" i="1" u="none" strike="noStrike" kern="0" cap="none" spc="0" normalizeH="0" baseline="0" noProof="0" dirty="0">
              <a:ln>
                <a:noFill/>
              </a:ln>
              <a:solidFill>
                <a:srgbClr val="000000"/>
              </a:solidFill>
              <a:effectLst/>
              <a:uLnTx/>
              <a:uFillTx/>
              <a:latin typeface="Calibri"/>
              <a:ea typeface="+mn-ea"/>
              <a:cs typeface="+mn-cs"/>
              <a:sym typeface="Helvetica Light"/>
            </a:endParaRPr>
          </a:p>
        </p:txBody>
      </p:sp>
      <p:sp>
        <p:nvSpPr>
          <p:cNvPr id="36" name="TextBox 35">
            <a:extLst>
              <a:ext uri="{FF2B5EF4-FFF2-40B4-BE49-F238E27FC236}">
                <a16:creationId xmlns:a16="http://schemas.microsoft.com/office/drawing/2014/main" id="{F9B11632-DDE5-44FD-9DED-B742F2F099E2}"/>
              </a:ext>
            </a:extLst>
          </p:cNvPr>
          <p:cNvSpPr txBox="1"/>
          <p:nvPr/>
        </p:nvSpPr>
        <p:spPr>
          <a:xfrm>
            <a:off x="5826004" y="2403993"/>
            <a:ext cx="252157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ru-RU" sz="2000" b="0" i="1" u="none" strike="noStrike" kern="0" cap="none" spc="0" normalizeH="0" baseline="0" noProof="0" dirty="0">
                <a:ln>
                  <a:solidFill>
                    <a:sysClr val="windowText" lastClr="000000"/>
                  </a:solidFill>
                </a:ln>
                <a:solidFill>
                  <a:prstClr val="black"/>
                </a:solidFill>
                <a:effectLst/>
                <a:uLnTx/>
                <a:uFillTx/>
                <a:latin typeface="Calibri"/>
                <a:ea typeface="+mn-ea"/>
                <a:cs typeface="+mn-cs"/>
                <a:sym typeface="Helvetica Light"/>
              </a:rPr>
              <a:t>«Гибкие отправные точки</a:t>
            </a:r>
            <a:r>
              <a:rPr kumimoji="0" lang="en-GB" sz="2000" b="0" i="1" u="none" strike="noStrike" kern="0" cap="none" spc="0" normalizeH="0" baseline="0" noProof="0" dirty="0">
                <a:ln>
                  <a:solidFill>
                    <a:sysClr val="windowText" lastClr="000000"/>
                  </a:solidFill>
                </a:ln>
                <a:solidFill>
                  <a:prstClr val="black"/>
                </a:solidFill>
                <a:effectLst/>
                <a:uLnTx/>
                <a:uFillTx/>
                <a:latin typeface="Calibri"/>
                <a:ea typeface="+mn-ea"/>
                <a:cs typeface="+mn-cs"/>
                <a:sym typeface="Helvetica Light"/>
              </a:rPr>
              <a:t>”</a:t>
            </a:r>
          </a:p>
        </p:txBody>
      </p:sp>
      <p:cxnSp>
        <p:nvCxnSpPr>
          <p:cNvPr id="7" name="Connector: Elbow 6">
            <a:extLst>
              <a:ext uri="{FF2B5EF4-FFF2-40B4-BE49-F238E27FC236}">
                <a16:creationId xmlns:a16="http://schemas.microsoft.com/office/drawing/2014/main" id="{50F877B6-F200-43CF-9E06-2CE4DC8AE9BD}"/>
              </a:ext>
            </a:extLst>
          </p:cNvPr>
          <p:cNvCxnSpPr>
            <a:cxnSpLocks/>
          </p:cNvCxnSpPr>
          <p:nvPr/>
        </p:nvCxnSpPr>
        <p:spPr>
          <a:xfrm rot="5400000">
            <a:off x="5479886" y="3786151"/>
            <a:ext cx="2030567" cy="1178866"/>
          </a:xfrm>
          <a:prstGeom prst="bentConnector3">
            <a:avLst>
              <a:gd name="adj1" fmla="val 99064"/>
            </a:avLst>
          </a:prstGeom>
          <a:ln w="28575">
            <a:solidFill>
              <a:schemeClr val="accent6">
                <a:lumMod val="75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4" name="Straight Arrow Connector 13">
            <a:extLst>
              <a:ext uri="{FF2B5EF4-FFF2-40B4-BE49-F238E27FC236}">
                <a16:creationId xmlns:a16="http://schemas.microsoft.com/office/drawing/2014/main" id="{3EF44FCF-3463-4B5F-A2E6-BCDD4636DF30}"/>
              </a:ext>
            </a:extLst>
          </p:cNvPr>
          <p:cNvCxnSpPr/>
          <p:nvPr/>
        </p:nvCxnSpPr>
        <p:spPr>
          <a:xfrm flipV="1">
            <a:off x="7084603" y="4281402"/>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16" name="Connector: Elbow 15">
            <a:extLst>
              <a:ext uri="{FF2B5EF4-FFF2-40B4-BE49-F238E27FC236}">
                <a16:creationId xmlns:a16="http://schemas.microsoft.com/office/drawing/2014/main" id="{553AE318-0078-453F-95FA-5EB2E3EA2C21}"/>
              </a:ext>
            </a:extLst>
          </p:cNvPr>
          <p:cNvCxnSpPr/>
          <p:nvPr/>
        </p:nvCxnSpPr>
        <p:spPr>
          <a:xfrm rot="16200000" flipH="1">
            <a:off x="6376010" y="6076548"/>
            <a:ext cx="2647664" cy="1227656"/>
          </a:xfrm>
          <a:prstGeom prst="bentConnector3">
            <a:avLst>
              <a:gd name="adj1" fmla="val 100000"/>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a:extLst>
              <a:ext uri="{FF2B5EF4-FFF2-40B4-BE49-F238E27FC236}">
                <a16:creationId xmlns:a16="http://schemas.microsoft.com/office/drawing/2014/main" id="{E9869E07-7223-4F74-A760-D18BA43CBB54}"/>
              </a:ext>
            </a:extLst>
          </p:cNvPr>
          <p:cNvCxnSpPr/>
          <p:nvPr/>
        </p:nvCxnSpPr>
        <p:spPr>
          <a:xfrm flipV="1">
            <a:off x="7086792" y="5119083"/>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8" name="Straight Arrow Connector 37">
            <a:extLst>
              <a:ext uri="{FF2B5EF4-FFF2-40B4-BE49-F238E27FC236}">
                <a16:creationId xmlns:a16="http://schemas.microsoft.com/office/drawing/2014/main" id="{46E82DD3-9A50-4F93-AD60-2FE1E5DF44C1}"/>
              </a:ext>
            </a:extLst>
          </p:cNvPr>
          <p:cNvCxnSpPr/>
          <p:nvPr/>
        </p:nvCxnSpPr>
        <p:spPr>
          <a:xfrm flipV="1">
            <a:off x="7085084" y="6071980"/>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1303FD94-D87E-4A52-BC2A-6906C4943F35}"/>
              </a:ext>
            </a:extLst>
          </p:cNvPr>
          <p:cNvCxnSpPr/>
          <p:nvPr/>
        </p:nvCxnSpPr>
        <p:spPr>
          <a:xfrm flipV="1">
            <a:off x="7084601" y="6924533"/>
            <a:ext cx="863746" cy="14872"/>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30" name="Straight Arrow Connector 29">
            <a:extLst>
              <a:ext uri="{FF2B5EF4-FFF2-40B4-BE49-F238E27FC236}">
                <a16:creationId xmlns:a16="http://schemas.microsoft.com/office/drawing/2014/main" id="{31A4B6F9-E288-4260-8E72-E57C473AE6B6}"/>
              </a:ext>
            </a:extLst>
          </p:cNvPr>
          <p:cNvCxnSpPr/>
          <p:nvPr/>
        </p:nvCxnSpPr>
        <p:spPr>
          <a:xfrm flipH="1">
            <a:off x="5946398" y="6514904"/>
            <a:ext cx="1120181" cy="12098"/>
          </a:xfrm>
          <a:prstGeom prst="straightConnector1">
            <a:avLst/>
          </a:prstGeom>
          <a:ln w="28575">
            <a:tailEnd type="triangle"/>
          </a:ln>
        </p:spPr>
        <p:style>
          <a:lnRef idx="1">
            <a:schemeClr val="accent6"/>
          </a:lnRef>
          <a:fillRef idx="0">
            <a:schemeClr val="accent6"/>
          </a:fillRef>
          <a:effectRef idx="0">
            <a:schemeClr val="accent6"/>
          </a:effectRef>
          <a:fontRef idx="minor">
            <a:schemeClr val="tx1"/>
          </a:fontRef>
        </p:style>
      </p:cxnSp>
      <p:cxnSp>
        <p:nvCxnSpPr>
          <p:cNvPr id="41" name="Straight Arrow Connector 40">
            <a:extLst>
              <a:ext uri="{FF2B5EF4-FFF2-40B4-BE49-F238E27FC236}">
                <a16:creationId xmlns:a16="http://schemas.microsoft.com/office/drawing/2014/main" id="{1D564196-19FD-4255-A82D-C6B2AD8CBE63}"/>
              </a:ext>
            </a:extLst>
          </p:cNvPr>
          <p:cNvCxnSpPr>
            <a:cxnSpLocks/>
          </p:cNvCxnSpPr>
          <p:nvPr/>
        </p:nvCxnSpPr>
        <p:spPr>
          <a:xfrm>
            <a:off x="3560443" y="8484435"/>
            <a:ext cx="10845878" cy="0"/>
          </a:xfrm>
          <a:prstGeom prst="straightConnector1">
            <a:avLst/>
          </a:prstGeom>
          <a:ln w="57150">
            <a:headEnd type="triangle"/>
            <a:tailEnd type="triangle"/>
          </a:ln>
        </p:spPr>
        <p:style>
          <a:lnRef idx="1">
            <a:schemeClr val="accent6"/>
          </a:lnRef>
          <a:fillRef idx="0">
            <a:schemeClr val="accent6"/>
          </a:fillRef>
          <a:effectRef idx="0">
            <a:schemeClr val="accent6"/>
          </a:effectRef>
          <a:fontRef idx="minor">
            <a:schemeClr val="tx1"/>
          </a:fontRef>
        </p:style>
      </p:cxnSp>
      <p:sp>
        <p:nvSpPr>
          <p:cNvPr id="35" name="TextBox 34">
            <a:extLst>
              <a:ext uri="{FF2B5EF4-FFF2-40B4-BE49-F238E27FC236}">
                <a16:creationId xmlns:a16="http://schemas.microsoft.com/office/drawing/2014/main" id="{6743D5D2-0E42-4FE3-92EE-4CA76EF45E99}"/>
              </a:ext>
            </a:extLst>
          </p:cNvPr>
          <p:cNvSpPr txBox="1"/>
          <p:nvPr/>
        </p:nvSpPr>
        <p:spPr>
          <a:xfrm>
            <a:off x="1397407" y="2430562"/>
            <a:ext cx="4056532" cy="1384995"/>
          </a:xfrm>
          <a:prstGeom prst="rect">
            <a:avLst/>
          </a:prstGeom>
          <a:noFill/>
        </p:spPr>
        <p:txBody>
          <a:bodyPr wrap="square">
            <a:spAutoFit/>
          </a:bodyPr>
          <a:lstStyle/>
          <a:p>
            <a:pPr lvl="0">
              <a:defRPr/>
            </a:pPr>
            <a:r>
              <a:rPr lang="ru-RU" sz="2800" dirty="0">
                <a:solidFill>
                  <a:schemeClr val="accent6">
                    <a:lumMod val="75000"/>
                  </a:schemeClr>
                </a:solidFill>
                <a:latin typeface="Calibri"/>
              </a:rPr>
              <a:t>Сертифицированный специалист по ядерной безопасности</a:t>
            </a:r>
            <a:endParaRPr kumimoji="0" lang="en-GB" sz="2800" b="0" i="0" u="none" strike="noStrike" kern="0" cap="none" spc="0" normalizeH="0" baseline="0" noProof="0" dirty="0">
              <a:ln>
                <a:noFill/>
              </a:ln>
              <a:solidFill>
                <a:schemeClr val="accent6">
                  <a:lumMod val="75000"/>
                </a:schemeClr>
              </a:solidFill>
              <a:effectLst/>
              <a:uLnTx/>
              <a:uFillTx/>
              <a:latin typeface="Calibri"/>
              <a:ea typeface="+mn-ea"/>
              <a:cs typeface="+mn-cs"/>
              <a:sym typeface="Helvetica Light"/>
            </a:endParaRPr>
          </a:p>
        </p:txBody>
      </p:sp>
      <p:sp>
        <p:nvSpPr>
          <p:cNvPr id="42" name="TextBox 41">
            <a:extLst>
              <a:ext uri="{FF2B5EF4-FFF2-40B4-BE49-F238E27FC236}">
                <a16:creationId xmlns:a16="http://schemas.microsoft.com/office/drawing/2014/main" id="{784D17A8-FC6D-4E37-9FA2-3AB9CA7BF9CD}"/>
              </a:ext>
            </a:extLst>
          </p:cNvPr>
          <p:cNvSpPr txBox="1"/>
          <p:nvPr/>
        </p:nvSpPr>
        <p:spPr>
          <a:xfrm>
            <a:off x="9796343" y="2306178"/>
            <a:ext cx="6662739" cy="1077218"/>
          </a:xfrm>
          <a:prstGeom prst="rect">
            <a:avLst/>
          </a:prstGeom>
          <a:noFill/>
        </p:spPr>
        <p:txBody>
          <a:bodyPr wrap="square">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ru-RU" sz="3200" b="0" i="0" u="none" strike="noStrike" kern="0" cap="none" spc="0" normalizeH="0" baseline="0" noProof="0" dirty="0">
                <a:ln>
                  <a:noFill/>
                </a:ln>
                <a:solidFill>
                  <a:srgbClr val="0070C0"/>
                </a:solidFill>
                <a:effectLst/>
                <a:uLnTx/>
                <a:uFillTx/>
                <a:latin typeface="Calibri"/>
                <a:ea typeface="+mn-ea"/>
                <a:cs typeface="+mn-cs"/>
                <a:sym typeface="Helvetica Light"/>
              </a:rPr>
              <a:t>Сертифицированные специалисты в сфере ядерной безопасности </a:t>
            </a:r>
            <a:r>
              <a:rPr kumimoji="0" lang="en-US" sz="3200" b="0" i="0" u="none" strike="noStrike" kern="0" cap="none" spc="0" normalizeH="0" baseline="0" noProof="0" dirty="0">
                <a:ln>
                  <a:noFill/>
                </a:ln>
                <a:solidFill>
                  <a:srgbClr val="0070C0"/>
                </a:solidFill>
                <a:effectLst/>
                <a:uLnTx/>
                <a:uFillTx/>
                <a:latin typeface="Calibri"/>
                <a:ea typeface="+mn-ea"/>
                <a:cs typeface="+mn-cs"/>
                <a:sym typeface="Helvetica Light"/>
              </a:rPr>
              <a:t>(CNSSP)</a:t>
            </a:r>
            <a:endParaRPr kumimoji="0" lang="en-GB" sz="3200" b="0" i="0" u="none" strike="noStrike" kern="0" cap="none" spc="0" normalizeH="0" baseline="0" noProof="0" dirty="0">
              <a:ln>
                <a:noFill/>
              </a:ln>
              <a:solidFill>
                <a:srgbClr val="0070C0"/>
              </a:solidFill>
              <a:effectLst/>
              <a:uLnTx/>
              <a:uFillTx/>
              <a:latin typeface="Calibri"/>
              <a:ea typeface="+mn-ea"/>
              <a:cs typeface="+mn-cs"/>
              <a:sym typeface="Helvetica Light"/>
            </a:endParaRPr>
          </a:p>
        </p:txBody>
      </p:sp>
    </p:spTree>
    <p:extLst>
      <p:ext uri="{BB962C8B-B14F-4D97-AF65-F5344CB8AC3E}">
        <p14:creationId xmlns:p14="http://schemas.microsoft.com/office/powerpoint/2010/main" val="246013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C4B08-D7C9-4905-AC4D-84EB2CB8125F}"/>
              </a:ext>
            </a:extLst>
          </p:cNvPr>
          <p:cNvSpPr>
            <a:spLocks noGrp="1"/>
          </p:cNvSpPr>
          <p:nvPr>
            <p:ph type="ctrTitle"/>
          </p:nvPr>
        </p:nvSpPr>
        <p:spPr>
          <a:xfrm>
            <a:off x="1641002" y="3942291"/>
            <a:ext cx="14058257" cy="1869018"/>
          </a:xfrm>
        </p:spPr>
        <p:txBody>
          <a:bodyPr/>
          <a:lstStyle/>
          <a:p>
            <a:r>
              <a:rPr lang="ru-RU" sz="6000" dirty="0"/>
              <a:t>Почему мы должны фокусироваться на женщинах в транспортной безопасности</a:t>
            </a:r>
            <a:r>
              <a:rPr lang="en-GB" sz="6000" dirty="0"/>
              <a:t>?</a:t>
            </a:r>
            <a:endParaRPr lang="en-GB" dirty="0"/>
          </a:p>
        </p:txBody>
      </p:sp>
      <p:pic>
        <p:nvPicPr>
          <p:cNvPr id="4" name="Picture 3">
            <a:extLst>
              <a:ext uri="{FF2B5EF4-FFF2-40B4-BE49-F238E27FC236}">
                <a16:creationId xmlns:a16="http://schemas.microsoft.com/office/drawing/2014/main" id="{F29FDCFA-3A34-493B-985E-F843241B18D5}"/>
              </a:ext>
            </a:extLst>
          </p:cNvPr>
          <p:cNvPicPr>
            <a:picLocks noChangeAspect="1"/>
          </p:cNvPicPr>
          <p:nvPr/>
        </p:nvPicPr>
        <p:blipFill>
          <a:blip r:embed="rId2"/>
          <a:stretch>
            <a:fillRect/>
          </a:stretch>
        </p:blipFill>
        <p:spPr>
          <a:xfrm>
            <a:off x="1013327" y="6763463"/>
            <a:ext cx="3663059" cy="1635294"/>
          </a:xfrm>
          <a:prstGeom prst="rect">
            <a:avLst/>
          </a:prstGeom>
        </p:spPr>
      </p:pic>
    </p:spTree>
    <p:extLst>
      <p:ext uri="{BB962C8B-B14F-4D97-AF65-F5344CB8AC3E}">
        <p14:creationId xmlns:p14="http://schemas.microsoft.com/office/powerpoint/2010/main" val="127887088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B42EC-563E-4FF8-94F4-ECDD080FA1CC}"/>
              </a:ext>
            </a:extLst>
          </p:cNvPr>
          <p:cNvSpPr>
            <a:spLocks noGrp="1"/>
          </p:cNvSpPr>
          <p:nvPr>
            <p:ph type="title"/>
          </p:nvPr>
        </p:nvSpPr>
        <p:spPr>
          <a:xfrm>
            <a:off x="1056640" y="431785"/>
            <a:ext cx="15730293" cy="795681"/>
          </a:xfrm>
        </p:spPr>
        <p:txBody>
          <a:bodyPr/>
          <a:lstStyle/>
          <a:p>
            <a:r>
              <a:rPr lang="ru-RU" sz="4000" dirty="0">
                <a:solidFill>
                  <a:schemeClr val="bg1"/>
                </a:solidFill>
              </a:rPr>
              <a:t>Первый шаг – стипендии для женщин</a:t>
            </a:r>
            <a:endParaRPr lang="en-GB" sz="4000" dirty="0">
              <a:solidFill>
                <a:schemeClr val="bg1"/>
              </a:solidFill>
            </a:endParaRPr>
          </a:p>
        </p:txBody>
      </p:sp>
      <p:grpSp>
        <p:nvGrpSpPr>
          <p:cNvPr id="7" name="Group 6">
            <a:extLst>
              <a:ext uri="{FF2B5EF4-FFF2-40B4-BE49-F238E27FC236}">
                <a16:creationId xmlns:a16="http://schemas.microsoft.com/office/drawing/2014/main" id="{C592A889-5FE8-4193-BA1E-73E381FEBCA5}"/>
              </a:ext>
            </a:extLst>
          </p:cNvPr>
          <p:cNvGrpSpPr/>
          <p:nvPr/>
        </p:nvGrpSpPr>
        <p:grpSpPr>
          <a:xfrm>
            <a:off x="1145855" y="2922546"/>
            <a:ext cx="6210909" cy="5765681"/>
            <a:chOff x="11594305" y="2941550"/>
            <a:chExt cx="3771900" cy="3870502"/>
          </a:xfrm>
          <a:gradFill>
            <a:gsLst>
              <a:gs pos="15000">
                <a:srgbClr val="00517E"/>
              </a:gs>
              <a:gs pos="91000">
                <a:srgbClr val="009CDF"/>
              </a:gs>
            </a:gsLst>
            <a:lin ang="0" scaled="0"/>
          </a:gradFill>
        </p:grpSpPr>
        <p:sp>
          <p:nvSpPr>
            <p:cNvPr id="8" name="Oval 7">
              <a:extLst>
                <a:ext uri="{FF2B5EF4-FFF2-40B4-BE49-F238E27FC236}">
                  <a16:creationId xmlns:a16="http://schemas.microsoft.com/office/drawing/2014/main" id="{D9700603-CEBA-4DE3-9E71-1B5F9701304C}"/>
                </a:ext>
              </a:extLst>
            </p:cNvPr>
            <p:cNvSpPr/>
            <p:nvPr/>
          </p:nvSpPr>
          <p:spPr>
            <a:xfrm>
              <a:off x="11594305" y="2990850"/>
              <a:ext cx="3771900" cy="3771900"/>
            </a:xfrm>
            <a:prstGeom prst="ellipse">
              <a:avLst/>
            </a:prstGeom>
            <a:gradFill>
              <a:gsLst>
                <a:gs pos="0">
                  <a:srgbClr val="00517E"/>
                </a:gs>
                <a:gs pos="74000">
                  <a:srgbClr val="009CDF"/>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a:p>
          </p:txBody>
        </p:sp>
        <p:sp>
          <p:nvSpPr>
            <p:cNvPr id="9" name="TextBox 8">
              <a:extLst>
                <a:ext uri="{FF2B5EF4-FFF2-40B4-BE49-F238E27FC236}">
                  <a16:creationId xmlns:a16="http://schemas.microsoft.com/office/drawing/2014/main" id="{5E051545-3E4D-45D7-82BC-64989A8234C0}"/>
                </a:ext>
              </a:extLst>
            </p:cNvPr>
            <p:cNvSpPr txBox="1"/>
            <p:nvPr/>
          </p:nvSpPr>
          <p:spPr>
            <a:xfrm>
              <a:off x="11767191" y="2941550"/>
              <a:ext cx="3365213" cy="38705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endParaRPr lang="en-GB" sz="2800" spc="300" dirty="0">
                <a:solidFill>
                  <a:schemeClr val="tx1"/>
                </a:solidFill>
                <a:latin typeface="Calibri" panose="020F0502020204030204" pitchFamily="34" charset="0"/>
                <a:cs typeface="Calibri" panose="020F0502020204030204" pitchFamily="34" charset="0"/>
              </a:endParaRPr>
            </a:p>
            <a:p>
              <a:endParaRPr lang="en-GB" sz="2800" spc="300" dirty="0">
                <a:solidFill>
                  <a:schemeClr val="tx1"/>
                </a:solidFill>
                <a:latin typeface="Calibri" panose="020F0502020204030204" pitchFamily="34" charset="0"/>
                <a:cs typeface="Calibri" panose="020F0502020204030204" pitchFamily="34" charset="0"/>
              </a:endParaRPr>
            </a:p>
            <a:p>
              <a:r>
                <a:rPr lang="ru-RU" sz="3200" spc="300" dirty="0">
                  <a:solidFill>
                    <a:schemeClr val="tx1"/>
                  </a:solidFill>
                  <a:latin typeface="Calibri" panose="020F0502020204030204" pitchFamily="34" charset="0"/>
                  <a:cs typeface="Calibri" panose="020F0502020204030204" pitchFamily="34" charset="0"/>
                </a:rPr>
                <a:t>УЧЕБНЫЕ ПРОГРАММЫ</a:t>
              </a:r>
              <a:endParaRPr lang="en-GB" sz="3200" spc="300" dirty="0">
                <a:solidFill>
                  <a:schemeClr val="tx1"/>
                </a:solidFill>
                <a:latin typeface="Calibri" panose="020F0502020204030204" pitchFamily="34" charset="0"/>
                <a:cs typeface="Calibri" panose="020F0502020204030204" pitchFamily="34" charset="0"/>
              </a:endParaRPr>
            </a:p>
            <a:p>
              <a:endParaRPr lang="en-GB" sz="2800" spc="300" dirty="0">
                <a:solidFill>
                  <a:schemeClr val="bg1"/>
                </a:solidFill>
                <a:latin typeface="Calibri" panose="020F0502020204030204" pitchFamily="34" charset="0"/>
                <a:cs typeface="Calibri" panose="020F0502020204030204" pitchFamily="34" charset="0"/>
              </a:endParaRPr>
            </a:p>
            <a:p>
              <a:r>
                <a:rPr lang="ru-RU" sz="2800" spc="300" dirty="0">
                  <a:solidFill>
                    <a:schemeClr val="bg1"/>
                  </a:solidFill>
                  <a:latin typeface="Calibri" panose="020F0502020204030204" pitchFamily="34" charset="0"/>
                  <a:cs typeface="Calibri" panose="020F0502020204030204" pitchFamily="34" charset="0"/>
                </a:rPr>
                <a:t>СТИПЕНДИИ ПРЕДЛАГАЮТСЯ для ЖЕНЩИН И МУЖИН и ЖЕНЩИН из РАЗВИВАЮЩИХСЯ ТРАН</a:t>
              </a:r>
              <a:endParaRPr lang="en-GB" sz="2800" spc="300" dirty="0">
                <a:solidFill>
                  <a:schemeClr val="bg1"/>
                </a:solidFill>
                <a:latin typeface="Calibri" panose="020F0502020204030204" pitchFamily="34" charset="0"/>
                <a:cs typeface="Calibri" panose="020F0502020204030204" pitchFamily="34" charset="0"/>
              </a:endParaRPr>
            </a:p>
            <a:p>
              <a:r>
                <a:rPr lang="ru-RU" sz="2800" spc="300" dirty="0">
                  <a:solidFill>
                    <a:schemeClr val="bg1"/>
                  </a:solidFill>
                  <a:latin typeface="Calibri" panose="020F0502020204030204" pitchFamily="34" charset="0"/>
                  <a:cs typeface="Calibri" panose="020F0502020204030204" pitchFamily="34" charset="0"/>
                </a:rPr>
                <a:t>ДОСТУПНО для приобретения</a:t>
              </a:r>
              <a:r>
                <a:rPr lang="en-GB" sz="2800" spc="300" dirty="0">
                  <a:solidFill>
                    <a:schemeClr val="bg1"/>
                  </a:solidFill>
                  <a:latin typeface="Calibri" panose="020F0502020204030204" pitchFamily="34" charset="0"/>
                  <a:cs typeface="Calibri" panose="020F0502020204030204" pitchFamily="34" charset="0"/>
                </a:rPr>
                <a:t>:</a:t>
              </a:r>
            </a:p>
            <a:p>
              <a:r>
                <a:rPr lang="en-GB" sz="2800" spc="300" dirty="0">
                  <a:solidFill>
                    <a:schemeClr val="bg1"/>
                  </a:solidFill>
                  <a:latin typeface="Calibri" panose="020F0502020204030204" pitchFamily="34" charset="0"/>
                  <a:cs typeface="Calibri" panose="020F0502020204030204" pitchFamily="34" charset="0"/>
                </a:rPr>
                <a:t>CNSP = 900 EUR</a:t>
              </a:r>
            </a:p>
            <a:p>
              <a:r>
                <a:rPr lang="en-GB" sz="2800" spc="300" dirty="0">
                  <a:solidFill>
                    <a:schemeClr val="bg1"/>
                  </a:solidFill>
                  <a:latin typeface="Calibri" panose="020F0502020204030204" pitchFamily="34" charset="0"/>
                  <a:cs typeface="Calibri" panose="020F0502020204030204" pitchFamily="34" charset="0"/>
                </a:rPr>
                <a:t>CRSP = 750 EUR</a:t>
              </a:r>
            </a:p>
            <a:p>
              <a:endParaRPr lang="en-GB" sz="2800" spc="300" dirty="0">
                <a:solidFill>
                  <a:schemeClr val="bg1"/>
                </a:solidFill>
                <a:latin typeface="Calibri" panose="020F0502020204030204" pitchFamily="34" charset="0"/>
                <a:cs typeface="Calibri" panose="020F0502020204030204" pitchFamily="34" charset="0"/>
              </a:endParaRPr>
            </a:p>
          </p:txBody>
        </p:sp>
      </p:grpSp>
      <p:sp>
        <p:nvSpPr>
          <p:cNvPr id="10" name="Text Placeholder 3">
            <a:extLst>
              <a:ext uri="{FF2B5EF4-FFF2-40B4-BE49-F238E27FC236}">
                <a16:creationId xmlns:a16="http://schemas.microsoft.com/office/drawing/2014/main" id="{A5674E45-BED7-4A27-A508-6B837BA276B6}"/>
              </a:ext>
            </a:extLst>
          </p:cNvPr>
          <p:cNvSpPr txBox="1">
            <a:spLocks/>
          </p:cNvSpPr>
          <p:nvPr/>
        </p:nvSpPr>
        <p:spPr>
          <a:xfrm>
            <a:off x="8936182" y="7393281"/>
            <a:ext cx="8159585" cy="991037"/>
          </a:xfrm>
          <a:prstGeom prst="rect">
            <a:avLst/>
          </a:prstGeom>
        </p:spPr>
        <p:txBody>
          <a:bodyPr/>
          <a:lstStyle>
            <a:lvl1pPr marL="0">
              <a:defRPr b="0" i="0">
                <a:latin typeface="Calibri" panose="020F0502020204030204" pitchFamily="34" charset="0"/>
                <a:ea typeface="+mn-ea"/>
                <a:cs typeface="Calibri" panose="020F0502020204030204" pitchFamily="34" charset="0"/>
              </a:defRPr>
            </a:lvl1pPr>
            <a:lvl2pPr marL="487697">
              <a:defRPr>
                <a:latin typeface="+mn-lt"/>
                <a:ea typeface="+mn-ea"/>
                <a:cs typeface="+mn-cs"/>
              </a:defRPr>
            </a:lvl2pPr>
            <a:lvl3pPr marL="975394">
              <a:defRPr>
                <a:latin typeface="+mn-lt"/>
                <a:ea typeface="+mn-ea"/>
                <a:cs typeface="+mn-cs"/>
              </a:defRPr>
            </a:lvl3pPr>
            <a:lvl4pPr marL="1463091">
              <a:defRPr>
                <a:latin typeface="+mn-lt"/>
                <a:ea typeface="+mn-ea"/>
                <a:cs typeface="+mn-cs"/>
              </a:defRPr>
            </a:lvl4pPr>
            <a:lvl5pPr marL="1950787">
              <a:defRPr>
                <a:latin typeface="+mn-lt"/>
                <a:ea typeface="+mn-ea"/>
                <a:cs typeface="+mn-cs"/>
              </a:defRPr>
            </a:lvl5pPr>
            <a:lvl6pPr marL="2438484">
              <a:defRPr>
                <a:latin typeface="+mn-lt"/>
                <a:ea typeface="+mn-ea"/>
                <a:cs typeface="+mn-cs"/>
              </a:defRPr>
            </a:lvl6pPr>
            <a:lvl7pPr marL="2926181">
              <a:defRPr>
                <a:latin typeface="+mn-lt"/>
                <a:ea typeface="+mn-ea"/>
                <a:cs typeface="+mn-cs"/>
              </a:defRPr>
            </a:lvl7pPr>
            <a:lvl8pPr marL="3413878">
              <a:defRPr>
                <a:latin typeface="+mn-lt"/>
                <a:ea typeface="+mn-ea"/>
                <a:cs typeface="+mn-cs"/>
              </a:defRPr>
            </a:lvl8pPr>
            <a:lvl9pPr marL="3901574">
              <a:defRPr>
                <a:latin typeface="+mn-lt"/>
                <a:ea typeface="+mn-ea"/>
                <a:cs typeface="+mn-cs"/>
              </a:defRPr>
            </a:lvl9pPr>
          </a:lstStyle>
          <a:p>
            <a:pPr algn="l" defTabSz="914400" hangingPunct="1"/>
            <a:r>
              <a:rPr lang="ru-RU" sz="2800" dirty="0">
                <a:solidFill>
                  <a:sysClr val="windowText" lastClr="000000"/>
                </a:solidFill>
              </a:rPr>
              <a:t>Связаться с нами </a:t>
            </a:r>
            <a:r>
              <a:rPr lang="en-US" sz="2800" b="1" dirty="0">
                <a:solidFill>
                  <a:schemeClr val="tx1"/>
                </a:solidFill>
                <a:hlinkClick r:id="rId3">
                  <a:extLst>
                    <a:ext uri="{A12FA001-AC4F-418D-AE19-62706E023703}">
                      <ahyp:hlinkClr xmlns:ahyp="http://schemas.microsoft.com/office/drawing/2018/hyperlinkcolor" val="tx"/>
                    </a:ext>
                  </a:extLst>
                </a:hlinkClick>
              </a:rPr>
              <a:t>academy@wins.org</a:t>
            </a:r>
            <a:r>
              <a:rPr lang="en-US" sz="2800" b="1">
                <a:solidFill>
                  <a:schemeClr val="tx1"/>
                </a:solidFill>
              </a:rPr>
              <a:t>   </a:t>
            </a:r>
          </a:p>
          <a:p>
            <a:pPr algn="l" defTabSz="914400" hangingPunct="1"/>
            <a:r>
              <a:rPr lang="ru-RU" sz="2800" dirty="0">
                <a:solidFill>
                  <a:sysClr val="windowText" lastClr="000000"/>
                </a:solidFill>
              </a:rPr>
              <a:t>Узнать больше </a:t>
            </a:r>
            <a:r>
              <a:rPr lang="en-GB" sz="2800" b="1" dirty="0">
                <a:solidFill>
                  <a:schemeClr val="tx1"/>
                </a:solidFill>
                <a:hlinkClick r:id="rId4">
                  <a:extLst>
                    <a:ext uri="{A12FA001-AC4F-418D-AE19-62706E023703}">
                      <ahyp:hlinkClr xmlns:ahyp="http://schemas.microsoft.com/office/drawing/2018/hyperlinkcolor" val="tx"/>
                    </a:ext>
                  </a:extLst>
                </a:hlinkClick>
              </a:rPr>
              <a:t>https://www.wins.org/wins-academy/</a:t>
            </a:r>
            <a:r>
              <a:rPr lang="en-GB" sz="2800" b="1" dirty="0">
                <a:solidFill>
                  <a:schemeClr val="tx1"/>
                </a:solidFill>
              </a:rPr>
              <a:t> </a:t>
            </a:r>
            <a:endParaRPr lang="en-AT" sz="2800" b="1">
              <a:solidFill>
                <a:schemeClr val="tx1"/>
              </a:solidFill>
            </a:endParaRPr>
          </a:p>
        </p:txBody>
      </p:sp>
      <p:sp>
        <p:nvSpPr>
          <p:cNvPr id="11" name="TextBox 10">
            <a:extLst>
              <a:ext uri="{FF2B5EF4-FFF2-40B4-BE49-F238E27FC236}">
                <a16:creationId xmlns:a16="http://schemas.microsoft.com/office/drawing/2014/main" id="{436CBE69-009A-4FF8-970C-0692A2911B1A}"/>
              </a:ext>
            </a:extLst>
          </p:cNvPr>
          <p:cNvSpPr txBox="1"/>
          <p:nvPr/>
        </p:nvSpPr>
        <p:spPr>
          <a:xfrm>
            <a:off x="8402227" y="2672975"/>
            <a:ext cx="8666018" cy="2308324"/>
          </a:xfrm>
          <a:prstGeom prst="rect">
            <a:avLst/>
          </a:prstGeom>
          <a:noFill/>
        </p:spPr>
        <p:txBody>
          <a:bodyPr wrap="square">
            <a:spAutoFit/>
          </a:bodyPr>
          <a:lstStyle/>
          <a:p>
            <a:r>
              <a:rPr lang="ru-RU" dirty="0"/>
              <a:t>Станьте членом </a:t>
            </a:r>
            <a:r>
              <a:rPr lang="en-GB" dirty="0"/>
              <a:t>WINS </a:t>
            </a:r>
            <a:r>
              <a:rPr lang="en-GB" dirty="0">
                <a:solidFill>
                  <a:schemeClr val="tx1"/>
                </a:solidFill>
                <a:hlinkClick r:id="rId5">
                  <a:extLst>
                    <a:ext uri="{A12FA001-AC4F-418D-AE19-62706E023703}">
                      <ahyp:hlinkClr xmlns:ahyp="http://schemas.microsoft.com/office/drawing/2018/hyperlinkcolor" val="tx"/>
                    </a:ext>
                  </a:extLst>
                </a:hlinkClick>
              </a:rPr>
              <a:t>https://www.wins.org/user/register/</a:t>
            </a:r>
            <a:endParaRPr lang="en-GB" dirty="0">
              <a:solidFill>
                <a:schemeClr val="tx1"/>
              </a:solidFill>
            </a:endParaRPr>
          </a:p>
          <a:p>
            <a:r>
              <a:rPr lang="ru-RU" b="1" dirty="0">
                <a:solidFill>
                  <a:schemeClr val="tx1"/>
                </a:solidFill>
              </a:rPr>
              <a:t>Подайте заявку на стипендию</a:t>
            </a:r>
            <a:r>
              <a:rPr lang="en-GB" b="1" dirty="0">
                <a:solidFill>
                  <a:schemeClr val="tx1"/>
                </a:solidFill>
              </a:rPr>
              <a:t>!</a:t>
            </a:r>
          </a:p>
          <a:p>
            <a:r>
              <a:rPr lang="en-GB" dirty="0">
                <a:solidFill>
                  <a:srgbClr val="0070C0"/>
                </a:solidFill>
                <a:highlight>
                  <a:srgbClr val="00FF00"/>
                </a:highlight>
                <a:hlinkClick r:id="rId6">
                  <a:extLst>
                    <a:ext uri="{A12FA001-AC4F-418D-AE19-62706E023703}">
                      <ahyp:hlinkClr xmlns:ahyp="http://schemas.microsoft.com/office/drawing/2018/hyperlinkcolor" val="tx"/>
                    </a:ext>
                  </a:extLst>
                </a:hlinkClick>
              </a:rPr>
              <a:t>https://www.wins.org/scholarships</a:t>
            </a:r>
            <a:r>
              <a:rPr lang="en-GB" dirty="0">
                <a:solidFill>
                  <a:srgbClr val="0070C0"/>
                </a:solidFill>
                <a:highlight>
                  <a:srgbClr val="00FF00"/>
                </a:highlight>
              </a:rPr>
              <a:t>   </a:t>
            </a:r>
          </a:p>
        </p:txBody>
      </p:sp>
    </p:spTree>
    <p:extLst>
      <p:ext uri="{BB962C8B-B14F-4D97-AF65-F5344CB8AC3E}">
        <p14:creationId xmlns:p14="http://schemas.microsoft.com/office/powerpoint/2010/main" val="258952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21</a:t>
            </a:fld>
            <a:endParaRPr lang="uk-UA" dirty="0"/>
          </a:p>
        </p:txBody>
      </p:sp>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849210" y="5084931"/>
            <a:ext cx="14309509" cy="1869018"/>
          </a:xfrm>
        </p:spPr>
        <p:txBody>
          <a:bodyPr/>
          <a:lstStyle/>
          <a:p>
            <a:br>
              <a:rPr lang="en-GB" sz="5400" dirty="0"/>
            </a:br>
            <a:endParaRPr lang="en-GB" b="0" dirty="0"/>
          </a:p>
        </p:txBody>
      </p:sp>
      <p:sp>
        <p:nvSpPr>
          <p:cNvPr id="4" name="Rectangle 3">
            <a:extLst>
              <a:ext uri="{FF2B5EF4-FFF2-40B4-BE49-F238E27FC236}">
                <a16:creationId xmlns:a16="http://schemas.microsoft.com/office/drawing/2014/main" id="{6EBF199E-871A-4B5F-B9F7-F81F8088D45C}"/>
              </a:ext>
            </a:extLst>
          </p:cNvPr>
          <p:cNvSpPr/>
          <p:nvPr/>
        </p:nvSpPr>
        <p:spPr>
          <a:xfrm>
            <a:off x="300249" y="2286000"/>
            <a:ext cx="11922232" cy="6001643"/>
          </a:xfrm>
          <a:prstGeom prst="rect">
            <a:avLst/>
          </a:prstGeom>
        </p:spPr>
        <p:txBody>
          <a:bodyPr wrap="square">
            <a:spAutoFit/>
          </a:bodyPr>
          <a:lstStyle/>
          <a:p>
            <a:pPr marL="571500" indent="-571500" algn="l">
              <a:buFont typeface="Arial" panose="020B0604020202020204" pitchFamily="34" charset="0"/>
              <a:buChar char="•"/>
            </a:pPr>
            <a:r>
              <a:rPr lang="ru-RU" sz="3200" dirty="0">
                <a:solidFill>
                  <a:schemeClr val="bg1"/>
                </a:solidFill>
                <a:latin typeface="Noticia Text"/>
                <a:sym typeface="Helvetica Neue"/>
              </a:rPr>
              <a:t>Критическая масса сертифицированных специалистов женщин</a:t>
            </a:r>
          </a:p>
          <a:p>
            <a:pPr marL="571500" indent="-571500" algn="l">
              <a:buFont typeface="Arial" panose="020B0604020202020204" pitchFamily="34" charset="0"/>
              <a:buChar char="•"/>
            </a:pPr>
            <a:endParaRPr lang="ru-RU" sz="3200" dirty="0">
              <a:solidFill>
                <a:schemeClr val="bg1"/>
              </a:solidFill>
              <a:latin typeface="Noticia Text"/>
              <a:sym typeface="Helvetica Neue"/>
            </a:endParaRPr>
          </a:p>
          <a:p>
            <a:pPr marL="571500" indent="-571500" algn="l">
              <a:buFont typeface="Arial" panose="020B0604020202020204" pitchFamily="34" charset="0"/>
              <a:buChar char="•"/>
            </a:pPr>
            <a:r>
              <a:rPr lang="ru-RU" sz="3200" dirty="0">
                <a:solidFill>
                  <a:schemeClr val="bg1"/>
                </a:solidFill>
                <a:latin typeface="Noticia Text"/>
                <a:sym typeface="Helvetica Neue"/>
              </a:rPr>
              <a:t>Женщины, признаваемые экспертами, лидерами и примерами для подражания</a:t>
            </a:r>
            <a:endParaRPr lang="en-CA" sz="3200" dirty="0">
              <a:solidFill>
                <a:schemeClr val="bg1"/>
              </a:solidFill>
              <a:latin typeface="Noticia Text"/>
              <a:sym typeface="Helvetica Neue"/>
            </a:endParaRPr>
          </a:p>
          <a:p>
            <a:pPr marL="571500" indent="-571500" algn="l">
              <a:buFont typeface="Arial" panose="020B0604020202020204" pitchFamily="34" charset="0"/>
              <a:buChar char="•"/>
            </a:pPr>
            <a:endParaRPr lang="en-CA" sz="3200" dirty="0">
              <a:solidFill>
                <a:schemeClr val="bg1"/>
              </a:solidFill>
              <a:latin typeface="Noticia Text"/>
              <a:sym typeface="Helvetica Neue"/>
            </a:endParaRPr>
          </a:p>
          <a:p>
            <a:pPr marL="571500" indent="-571500" algn="l">
              <a:buFont typeface="Arial" panose="020B0604020202020204" pitchFamily="34" charset="0"/>
              <a:buChar char="•"/>
            </a:pPr>
            <a:r>
              <a:rPr lang="ru-RU" sz="3200" dirty="0">
                <a:solidFill>
                  <a:schemeClr val="bg1"/>
                </a:solidFill>
                <a:latin typeface="Noticia Text"/>
                <a:sym typeface="Helvetica Neue"/>
              </a:rPr>
              <a:t>Прямая связь между гендерным равенством и культурой безопасности</a:t>
            </a:r>
            <a:endParaRPr lang="en-CA" sz="3200" dirty="0">
              <a:solidFill>
                <a:schemeClr val="bg1"/>
              </a:solidFill>
              <a:latin typeface="Noticia Text"/>
              <a:sym typeface="Helvetica Neue"/>
            </a:endParaRPr>
          </a:p>
          <a:p>
            <a:pPr algn="l"/>
            <a:endParaRPr lang="en-CA" sz="3200" dirty="0">
              <a:solidFill>
                <a:schemeClr val="bg1"/>
              </a:solidFill>
              <a:latin typeface="Noticia Text"/>
              <a:sym typeface="Helvetica Neue"/>
            </a:endParaRPr>
          </a:p>
          <a:p>
            <a:pPr marL="571500" indent="-571500" algn="l">
              <a:buFont typeface="Arial" panose="020B0604020202020204" pitchFamily="34" charset="0"/>
              <a:buChar char="•"/>
            </a:pPr>
            <a:r>
              <a:rPr lang="ru-RU" sz="3200" dirty="0">
                <a:solidFill>
                  <a:schemeClr val="bg1"/>
                </a:solidFill>
                <a:latin typeface="Noticia Text"/>
                <a:sym typeface="Helvetica Neue"/>
              </a:rPr>
              <a:t>Поддерживайте связь друг с другом – сеть </a:t>
            </a:r>
            <a:endParaRPr lang="en-CA" sz="3200" dirty="0">
              <a:solidFill>
                <a:schemeClr val="bg1"/>
              </a:solidFill>
              <a:latin typeface="Noticia Text"/>
              <a:sym typeface="Helvetica Neue"/>
            </a:endParaRPr>
          </a:p>
          <a:p>
            <a:pPr marL="571500" indent="-571500" algn="l">
              <a:buFont typeface="Arial" panose="020B0604020202020204" pitchFamily="34" charset="0"/>
              <a:buChar char="•"/>
            </a:pPr>
            <a:endParaRPr lang="en-CA" sz="3200" dirty="0">
              <a:solidFill>
                <a:schemeClr val="bg1"/>
              </a:solidFill>
              <a:latin typeface="Noticia Text"/>
              <a:sym typeface="Helvetica Neue"/>
            </a:endParaRPr>
          </a:p>
          <a:p>
            <a:pPr marL="571500" indent="-571500" algn="l">
              <a:buFont typeface="Arial" panose="020B0604020202020204" pitchFamily="34" charset="0"/>
              <a:buChar char="•"/>
            </a:pPr>
            <a:r>
              <a:rPr lang="ru-RU" sz="3200" dirty="0">
                <a:solidFill>
                  <a:schemeClr val="bg1"/>
                </a:solidFill>
                <a:latin typeface="Noticia Text"/>
                <a:sym typeface="Helvetica Neue"/>
              </a:rPr>
              <a:t>Мы можем изменить структуру и культуру нашей профессии</a:t>
            </a:r>
            <a:endParaRPr lang="en-CA" sz="3200" dirty="0">
              <a:solidFill>
                <a:schemeClr val="bg1"/>
              </a:solidFill>
              <a:latin typeface="Noticia Text"/>
              <a:sym typeface="Helvetica Neue"/>
            </a:endParaRPr>
          </a:p>
          <a:p>
            <a:pPr algn="l"/>
            <a:r>
              <a:rPr lang="en-CA" sz="3200" dirty="0">
                <a:solidFill>
                  <a:schemeClr val="bg1"/>
                </a:solidFill>
                <a:latin typeface="Noticia Text"/>
                <a:sym typeface="Helvetica Neue"/>
              </a:rPr>
              <a:t>			</a:t>
            </a:r>
          </a:p>
        </p:txBody>
      </p:sp>
      <p:sp>
        <p:nvSpPr>
          <p:cNvPr id="5" name="Title 3">
            <a:extLst>
              <a:ext uri="{FF2B5EF4-FFF2-40B4-BE49-F238E27FC236}">
                <a16:creationId xmlns:a16="http://schemas.microsoft.com/office/drawing/2014/main" id="{3EE1E7E6-3FFF-4BD2-BA32-2D8E984A3C72}"/>
              </a:ext>
            </a:extLst>
          </p:cNvPr>
          <p:cNvSpPr txBox="1">
            <a:spLocks/>
          </p:cNvSpPr>
          <p:nvPr/>
        </p:nvSpPr>
        <p:spPr>
          <a:xfrm>
            <a:off x="389106" y="768911"/>
            <a:ext cx="14955837" cy="1200329"/>
          </a:xfrm>
          <a:prstGeom prst="rect">
            <a:avLst/>
          </a:prstGeom>
        </p:spPr>
        <p:txBody>
          <a:bodyPr anchor="b" anchorCtr="0">
            <a:noAutofit/>
          </a:bodyPr>
          <a:lstStyle>
            <a:lvl1pPr marL="0" marR="0" indent="0" algn="l" defTabSz="584200" rtl="0" latinLnBrk="0">
              <a:lnSpc>
                <a:spcPct val="90000"/>
              </a:lnSpc>
              <a:spcBef>
                <a:spcPts val="0"/>
              </a:spcBef>
              <a:spcAft>
                <a:spcPts val="0"/>
              </a:spcAft>
              <a:buClrTx/>
              <a:buSzTx/>
              <a:buFontTx/>
              <a:buNone/>
              <a:tabLst/>
              <a:defRPr sz="3200" b="1" i="0" u="none" strike="noStrike" kern="0" cap="none" spc="-140" baseline="0">
                <a:ln>
                  <a:noFill/>
                </a:ln>
                <a:solidFill>
                  <a:schemeClr val="bg1"/>
                </a:solidFill>
                <a:uFillTx/>
                <a:latin typeface="Noticia Text" charset="0"/>
                <a:ea typeface="Noticia Text" charset="0"/>
                <a:cs typeface="Noticia Text" charset="0"/>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ru-RU" sz="4800" dirty="0"/>
              <a:t>Как можно закрепить результаты</a:t>
            </a:r>
            <a:r>
              <a:rPr lang="en-US" sz="4800" dirty="0"/>
              <a:t>?</a:t>
            </a:r>
            <a:endParaRPr lang="en-US" dirty="0"/>
          </a:p>
        </p:txBody>
      </p:sp>
    </p:spTree>
    <p:extLst>
      <p:ext uri="{BB962C8B-B14F-4D97-AF65-F5344CB8AC3E}">
        <p14:creationId xmlns:p14="http://schemas.microsoft.com/office/powerpoint/2010/main" val="68812562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78CAFF-9105-4681-86AE-800AE40FF383}"/>
              </a:ext>
            </a:extLst>
          </p:cNvPr>
          <p:cNvSpPr>
            <a:spLocks noGrp="1"/>
          </p:cNvSpPr>
          <p:nvPr>
            <p:ph type="sldNum" sz="quarter" idx="2"/>
          </p:nvPr>
        </p:nvSpPr>
        <p:spPr>
          <a:xfrm>
            <a:off x="16443837" y="9094633"/>
            <a:ext cx="193964" cy="318036"/>
          </a:xfrm>
        </p:spPr>
        <p:txBody>
          <a:bodyPr/>
          <a:lstStyle/>
          <a:p>
            <a:fld id="{86CB4B4D-7CA3-9044-876B-883B54F8677D}" type="slidenum">
              <a:rPr lang="uk-UA" smtClean="0"/>
              <a:pPr/>
              <a:t>22</a:t>
            </a:fld>
            <a:endParaRPr lang="uk-UA" dirty="0"/>
          </a:p>
        </p:txBody>
      </p:sp>
      <p:sp>
        <p:nvSpPr>
          <p:cNvPr id="5" name="Title 3">
            <a:extLst>
              <a:ext uri="{FF2B5EF4-FFF2-40B4-BE49-F238E27FC236}">
                <a16:creationId xmlns:a16="http://schemas.microsoft.com/office/drawing/2014/main" id="{3EE1E7E6-3FFF-4BD2-BA32-2D8E984A3C72}"/>
              </a:ext>
            </a:extLst>
          </p:cNvPr>
          <p:cNvSpPr txBox="1">
            <a:spLocks/>
          </p:cNvSpPr>
          <p:nvPr/>
        </p:nvSpPr>
        <p:spPr>
          <a:xfrm>
            <a:off x="701040" y="213360"/>
            <a:ext cx="6409031" cy="2528886"/>
          </a:xfrm>
          <a:prstGeom prst="rect">
            <a:avLst/>
          </a:prstGeom>
        </p:spPr>
        <p:txBody>
          <a:bodyPr anchor="b" anchorCtr="0">
            <a:noAutofit/>
          </a:bodyPr>
          <a:lstStyle>
            <a:lvl1pPr marL="0" marR="0" indent="0" algn="l" defTabSz="584200" rtl="0" latinLnBrk="0">
              <a:lnSpc>
                <a:spcPct val="90000"/>
              </a:lnSpc>
              <a:spcBef>
                <a:spcPts val="0"/>
              </a:spcBef>
              <a:spcAft>
                <a:spcPts val="0"/>
              </a:spcAft>
              <a:buClrTx/>
              <a:buSzTx/>
              <a:buFontTx/>
              <a:buNone/>
              <a:tabLst/>
              <a:defRPr sz="3200" b="1" i="0" u="none" strike="noStrike" kern="0" cap="none" spc="-140" baseline="0">
                <a:ln>
                  <a:noFill/>
                </a:ln>
                <a:solidFill>
                  <a:schemeClr val="bg1"/>
                </a:solidFill>
                <a:uFillTx/>
                <a:latin typeface="Noticia Text" charset="0"/>
                <a:ea typeface="Noticia Text" charset="0"/>
                <a:cs typeface="Noticia Text" charset="0"/>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a:lstStyle>
          <a:p>
            <a:pPr hangingPunct="1"/>
            <a:r>
              <a:rPr lang="ru-RU" sz="3600"/>
              <a:t>Узнайте </a:t>
            </a:r>
            <a:r>
              <a:rPr lang="ru-RU" sz="3600" dirty="0"/>
              <a:t>больше</a:t>
            </a:r>
            <a:r>
              <a:rPr lang="en-US" sz="3600" dirty="0"/>
              <a:t>: wins.org</a:t>
            </a:r>
          </a:p>
          <a:p>
            <a:pPr hangingPunct="1"/>
            <a:endParaRPr lang="en-US" sz="3600" dirty="0"/>
          </a:p>
          <a:p>
            <a:pPr hangingPunct="1"/>
            <a:endParaRPr lang="en-US" sz="3600" dirty="0"/>
          </a:p>
          <a:p>
            <a:pPr hangingPunct="1"/>
            <a:r>
              <a:rPr lang="ru-RU" dirty="0"/>
              <a:t>Подпишитесь на нас</a:t>
            </a:r>
            <a:r>
              <a:rPr lang="en-US" dirty="0"/>
              <a:t>: </a:t>
            </a:r>
          </a:p>
        </p:txBody>
      </p:sp>
      <p:pic>
        <p:nvPicPr>
          <p:cNvPr id="11" name="Picture 10">
            <a:extLst>
              <a:ext uri="{FF2B5EF4-FFF2-40B4-BE49-F238E27FC236}">
                <a16:creationId xmlns:a16="http://schemas.microsoft.com/office/drawing/2014/main" id="{06FBB7C0-9EE6-4250-BD85-0DEB372B2D20}"/>
              </a:ext>
            </a:extLst>
          </p:cNvPr>
          <p:cNvPicPr>
            <a:picLocks noChangeAspect="1"/>
          </p:cNvPicPr>
          <p:nvPr/>
        </p:nvPicPr>
        <p:blipFill>
          <a:blip r:embed="rId2"/>
          <a:stretch>
            <a:fillRect/>
          </a:stretch>
        </p:blipFill>
        <p:spPr>
          <a:xfrm>
            <a:off x="886795" y="5291039"/>
            <a:ext cx="938675" cy="938675"/>
          </a:xfrm>
          <a:prstGeom prst="rect">
            <a:avLst/>
          </a:prstGeom>
        </p:spPr>
      </p:pic>
      <p:sp>
        <p:nvSpPr>
          <p:cNvPr id="16" name="TextBox 15">
            <a:extLst>
              <a:ext uri="{FF2B5EF4-FFF2-40B4-BE49-F238E27FC236}">
                <a16:creationId xmlns:a16="http://schemas.microsoft.com/office/drawing/2014/main" id="{8A8959F9-E831-4707-BB00-47B10B4D3EC4}"/>
              </a:ext>
            </a:extLst>
          </p:cNvPr>
          <p:cNvSpPr txBox="1"/>
          <p:nvPr/>
        </p:nvSpPr>
        <p:spPr>
          <a:xfrm>
            <a:off x="-1223847" y="5467988"/>
            <a:ext cx="9464842"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solidFill>
                  <a:schemeClr val="bg1"/>
                </a:solidFill>
                <a:latin typeface="Noticia Text"/>
              </a:rPr>
              <a:t>@WINS_org</a:t>
            </a:r>
          </a:p>
        </p:txBody>
      </p:sp>
      <p:pic>
        <p:nvPicPr>
          <p:cNvPr id="21" name="Picture 20">
            <a:extLst>
              <a:ext uri="{FF2B5EF4-FFF2-40B4-BE49-F238E27FC236}">
                <a16:creationId xmlns:a16="http://schemas.microsoft.com/office/drawing/2014/main" id="{FCB7E86C-925D-4EDC-ABA2-B7953651782D}"/>
              </a:ext>
            </a:extLst>
          </p:cNvPr>
          <p:cNvPicPr>
            <a:picLocks noChangeAspect="1"/>
          </p:cNvPicPr>
          <p:nvPr/>
        </p:nvPicPr>
        <p:blipFill>
          <a:blip r:embed="rId3"/>
          <a:stretch>
            <a:fillRect/>
          </a:stretch>
        </p:blipFill>
        <p:spPr>
          <a:xfrm>
            <a:off x="886794" y="3593140"/>
            <a:ext cx="938676" cy="938676"/>
          </a:xfrm>
          <a:prstGeom prst="rect">
            <a:avLst/>
          </a:prstGeom>
        </p:spPr>
      </p:pic>
      <p:sp>
        <p:nvSpPr>
          <p:cNvPr id="25" name="TextBox 24">
            <a:extLst>
              <a:ext uri="{FF2B5EF4-FFF2-40B4-BE49-F238E27FC236}">
                <a16:creationId xmlns:a16="http://schemas.microsoft.com/office/drawing/2014/main" id="{30F108D4-E087-4AA4-8385-5868883F6BEE}"/>
              </a:ext>
            </a:extLst>
          </p:cNvPr>
          <p:cNvSpPr txBox="1"/>
          <p:nvPr/>
        </p:nvSpPr>
        <p:spPr>
          <a:xfrm>
            <a:off x="6456947" y="1344668"/>
            <a:ext cx="9865894"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b="1" dirty="0">
                <a:solidFill>
                  <a:schemeClr val="bg1"/>
                </a:solidFill>
                <a:latin typeface="Noticia Text"/>
              </a:rPr>
              <a:t>#GenderParityByDesign</a:t>
            </a:r>
          </a:p>
          <a:p>
            <a:endParaRPr lang="en-GB" b="1" dirty="0">
              <a:solidFill>
                <a:schemeClr val="bg1"/>
              </a:solidFill>
              <a:latin typeface="Noticia Text"/>
            </a:endParaRPr>
          </a:p>
          <a:p>
            <a:r>
              <a:rPr lang="en-GB" b="1" dirty="0">
                <a:solidFill>
                  <a:schemeClr val="bg1"/>
                </a:solidFill>
                <a:latin typeface="Noticia Text"/>
              </a:rPr>
              <a:t>#GenderParityWINS</a:t>
            </a:r>
          </a:p>
        </p:txBody>
      </p:sp>
      <p:sp>
        <p:nvSpPr>
          <p:cNvPr id="31" name="TextBox 30">
            <a:extLst>
              <a:ext uri="{FF2B5EF4-FFF2-40B4-BE49-F238E27FC236}">
                <a16:creationId xmlns:a16="http://schemas.microsoft.com/office/drawing/2014/main" id="{3F6E0B7A-363D-4000-89AB-86801FE98F68}"/>
              </a:ext>
            </a:extLst>
          </p:cNvPr>
          <p:cNvSpPr txBox="1"/>
          <p:nvPr/>
        </p:nvSpPr>
        <p:spPr>
          <a:xfrm>
            <a:off x="2221805" y="3799582"/>
            <a:ext cx="10387263" cy="1077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3200" dirty="0">
                <a:solidFill>
                  <a:schemeClr val="bg1"/>
                </a:solidFill>
                <a:latin typeface="Noticia Text"/>
              </a:rPr>
              <a:t>https://at.linkedin.com/company/world-institute-of-nuclear-security-wins</a:t>
            </a:r>
          </a:p>
        </p:txBody>
      </p:sp>
      <p:pic>
        <p:nvPicPr>
          <p:cNvPr id="3" name="Picture 2">
            <a:extLst>
              <a:ext uri="{FF2B5EF4-FFF2-40B4-BE49-F238E27FC236}">
                <a16:creationId xmlns:a16="http://schemas.microsoft.com/office/drawing/2014/main" id="{D31A8E9B-87F2-4DA8-9E5F-0143AC214361}"/>
              </a:ext>
            </a:extLst>
          </p:cNvPr>
          <p:cNvPicPr>
            <a:picLocks noChangeAspect="1"/>
          </p:cNvPicPr>
          <p:nvPr/>
        </p:nvPicPr>
        <p:blipFill>
          <a:blip r:embed="rId4"/>
          <a:stretch>
            <a:fillRect/>
          </a:stretch>
        </p:blipFill>
        <p:spPr>
          <a:xfrm>
            <a:off x="-1223847" y="6862361"/>
            <a:ext cx="9461812" cy="859611"/>
          </a:xfrm>
          <a:prstGeom prst="rect">
            <a:avLst/>
          </a:prstGeom>
        </p:spPr>
      </p:pic>
      <p:pic>
        <p:nvPicPr>
          <p:cNvPr id="4" name="Picture 3">
            <a:extLst>
              <a:ext uri="{FF2B5EF4-FFF2-40B4-BE49-F238E27FC236}">
                <a16:creationId xmlns:a16="http://schemas.microsoft.com/office/drawing/2014/main" id="{6DF794D0-0722-46E0-8BEB-82EA5828377B}"/>
              </a:ext>
            </a:extLst>
          </p:cNvPr>
          <p:cNvPicPr>
            <a:picLocks noChangeAspect="1"/>
          </p:cNvPicPr>
          <p:nvPr/>
        </p:nvPicPr>
        <p:blipFill>
          <a:blip r:embed="rId5"/>
          <a:stretch>
            <a:fillRect/>
          </a:stretch>
        </p:blipFill>
        <p:spPr>
          <a:xfrm>
            <a:off x="886794" y="6724714"/>
            <a:ext cx="938676" cy="938676"/>
          </a:xfrm>
          <a:prstGeom prst="rect">
            <a:avLst/>
          </a:prstGeom>
        </p:spPr>
      </p:pic>
    </p:spTree>
    <p:extLst>
      <p:ext uri="{BB962C8B-B14F-4D97-AF65-F5344CB8AC3E}">
        <p14:creationId xmlns:p14="http://schemas.microsoft.com/office/powerpoint/2010/main" val="158344837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1290319" y="3928206"/>
            <a:ext cx="7105493" cy="3041554"/>
          </a:xfrm>
        </p:spPr>
        <p:txBody>
          <a:bodyPr anchor="t">
            <a:normAutofit fontScale="90000"/>
          </a:bodyPr>
          <a:lstStyle/>
          <a:p>
            <a:br>
              <a:rPr lang="en-US" sz="2400" b="0" i="1" dirty="0"/>
            </a:br>
            <a:r>
              <a:rPr lang="ru-RU" sz="4800" dirty="0"/>
              <a:t>Женщины не представлены в достаточной степени на всех уровнях в ядерном секторе, составляя около 20% рабочей силы в ядерной области</a:t>
            </a:r>
            <a:r>
              <a:rPr lang="en-US" sz="4800" dirty="0"/>
              <a:t>. </a:t>
            </a:r>
            <a:br>
              <a:rPr lang="en-US" sz="2400" dirty="0"/>
            </a:br>
            <a:endParaRPr lang="en-GB" sz="2400" b="0" dirty="0"/>
          </a:p>
        </p:txBody>
      </p:sp>
      <p:sp>
        <p:nvSpPr>
          <p:cNvPr id="2" name="Slide Number Placeholder 1" hidden="1">
            <a:extLst>
              <a:ext uri="{FF2B5EF4-FFF2-40B4-BE49-F238E27FC236}">
                <a16:creationId xmlns:a16="http://schemas.microsoft.com/office/drawing/2014/main" id="{E078CAFF-9105-4681-86AE-800AE40FF383}"/>
              </a:ext>
            </a:extLst>
          </p:cNvPr>
          <p:cNvSpPr>
            <a:spLocks noGrp="1"/>
          </p:cNvSpPr>
          <p:nvPr>
            <p:ph type="sldNum" sz="quarter" idx="4294967295"/>
          </p:nvPr>
        </p:nvSpPr>
        <p:spPr>
          <a:xfrm>
            <a:off x="17145000" y="9094788"/>
            <a:ext cx="195263" cy="317500"/>
          </a:xfrm>
        </p:spPr>
        <p:txBody>
          <a:bodyPr/>
          <a:lstStyle/>
          <a:p>
            <a:pPr>
              <a:spcAft>
                <a:spcPts val="600"/>
              </a:spcAft>
            </a:pPr>
            <a:fld id="{86CB4B4D-7CA3-9044-876B-883B54F8677D}" type="slidenum">
              <a:rPr lang="uk-UA" smtClean="0"/>
              <a:pPr>
                <a:spcAft>
                  <a:spcPts val="600"/>
                </a:spcAft>
              </a:pPr>
              <a:t>3</a:t>
            </a:fld>
            <a:endParaRPr lang="uk-UA" dirty="0"/>
          </a:p>
        </p:txBody>
      </p:sp>
      <p:pic>
        <p:nvPicPr>
          <p:cNvPr id="5" name="Picture 4" descr="A picture containing sky, outdoor, person, road&#10;&#10;Description automatically generated">
            <a:extLst>
              <a:ext uri="{FF2B5EF4-FFF2-40B4-BE49-F238E27FC236}">
                <a16:creationId xmlns:a16="http://schemas.microsoft.com/office/drawing/2014/main" id="{565CCB76-AFB5-4274-8413-7EFD33B1AC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4451" y="3379788"/>
            <a:ext cx="7620000" cy="5715000"/>
          </a:xfrm>
          <a:prstGeom prst="rect">
            <a:avLst/>
          </a:prstGeom>
        </p:spPr>
      </p:pic>
    </p:spTree>
    <p:extLst>
      <p:ext uri="{BB962C8B-B14F-4D97-AF65-F5344CB8AC3E}">
        <p14:creationId xmlns:p14="http://schemas.microsoft.com/office/powerpoint/2010/main" val="20523454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1091127" y="3471006"/>
            <a:ext cx="9688716" cy="3600354"/>
          </a:xfrm>
        </p:spPr>
        <p:txBody>
          <a:bodyPr anchor="t">
            <a:normAutofit/>
          </a:bodyPr>
          <a:lstStyle/>
          <a:p>
            <a:br>
              <a:rPr lang="en-US" sz="2400" b="0" i="1" dirty="0"/>
            </a:br>
            <a:br>
              <a:rPr lang="en-US" sz="2400" b="0" dirty="0"/>
            </a:br>
            <a:r>
              <a:rPr lang="ru-RU" sz="3600" dirty="0"/>
              <a:t>Женщины также не достаточно представлены в таких областях, как кибер безопасность и передовые технологии (</a:t>
            </a:r>
            <a:r>
              <a:rPr lang="en-US" sz="3600" dirty="0"/>
              <a:t>&lt;</a:t>
            </a:r>
            <a:r>
              <a:rPr lang="ru-RU" sz="3600" dirty="0"/>
              <a:t>5%), вооруженная охрана и реагирование (</a:t>
            </a:r>
            <a:r>
              <a:rPr lang="en-US" sz="3600" dirty="0"/>
              <a:t>&lt;12</a:t>
            </a:r>
            <a:r>
              <a:rPr lang="ru-RU" sz="3600" dirty="0"/>
              <a:t>%) и транспортная безопасность</a:t>
            </a:r>
            <a:endParaRPr lang="en-GB" sz="3600" b="0" dirty="0"/>
          </a:p>
        </p:txBody>
      </p:sp>
      <p:sp>
        <p:nvSpPr>
          <p:cNvPr id="2" name="Slide Number Placeholder 1" hidden="1">
            <a:extLst>
              <a:ext uri="{FF2B5EF4-FFF2-40B4-BE49-F238E27FC236}">
                <a16:creationId xmlns:a16="http://schemas.microsoft.com/office/drawing/2014/main" id="{E078CAFF-9105-4681-86AE-800AE40FF383}"/>
              </a:ext>
            </a:extLst>
          </p:cNvPr>
          <p:cNvSpPr>
            <a:spLocks noGrp="1"/>
          </p:cNvSpPr>
          <p:nvPr>
            <p:ph type="sldNum" sz="quarter" idx="4294967295"/>
          </p:nvPr>
        </p:nvSpPr>
        <p:spPr>
          <a:xfrm>
            <a:off x="16443837" y="9094633"/>
            <a:ext cx="193964" cy="318036"/>
          </a:xfrm>
        </p:spPr>
        <p:txBody>
          <a:bodyPr/>
          <a:lstStyle/>
          <a:p>
            <a:pPr>
              <a:spcAft>
                <a:spcPts val="600"/>
              </a:spcAft>
            </a:pPr>
            <a:fld id="{86CB4B4D-7CA3-9044-876B-883B54F8677D}" type="slidenum">
              <a:rPr lang="uk-UA" smtClean="0"/>
              <a:pPr>
                <a:spcAft>
                  <a:spcPts val="600"/>
                </a:spcAft>
              </a:pPr>
              <a:t>4</a:t>
            </a:fld>
            <a:endParaRPr lang="uk-UA" dirty="0"/>
          </a:p>
        </p:txBody>
      </p:sp>
      <p:pic>
        <p:nvPicPr>
          <p:cNvPr id="5" name="Picture 4">
            <a:extLst>
              <a:ext uri="{FF2B5EF4-FFF2-40B4-BE49-F238E27FC236}">
                <a16:creationId xmlns:a16="http://schemas.microsoft.com/office/drawing/2014/main" id="{C1FCAC1F-50D0-49D0-B54D-8915524301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9679" y="2885604"/>
            <a:ext cx="4952877" cy="6603836"/>
          </a:xfrm>
          <a:prstGeom prst="rect">
            <a:avLst/>
          </a:prstGeom>
        </p:spPr>
      </p:pic>
    </p:spTree>
    <p:extLst>
      <p:ext uri="{BB962C8B-B14F-4D97-AF65-F5344CB8AC3E}">
        <p14:creationId xmlns:p14="http://schemas.microsoft.com/office/powerpoint/2010/main" val="246957822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0B5EA2-0BF3-41F0-92D6-83EAF71FA807}"/>
              </a:ext>
            </a:extLst>
          </p:cNvPr>
          <p:cNvSpPr>
            <a:spLocks noGrp="1"/>
          </p:cNvSpPr>
          <p:nvPr>
            <p:ph type="ctrTitle"/>
          </p:nvPr>
        </p:nvSpPr>
        <p:spPr>
          <a:xfrm>
            <a:off x="985520" y="3471005"/>
            <a:ext cx="7178766" cy="4742265"/>
          </a:xfrm>
        </p:spPr>
        <p:txBody>
          <a:bodyPr anchor="t">
            <a:normAutofit fontScale="90000"/>
          </a:bodyPr>
          <a:lstStyle/>
          <a:p>
            <a:br>
              <a:rPr lang="en-US" sz="3200" b="0" i="1" dirty="0"/>
            </a:br>
            <a:br>
              <a:rPr lang="en-US" sz="3200" b="0" dirty="0"/>
            </a:br>
            <a:r>
              <a:rPr lang="ru-RU" sz="4000" dirty="0"/>
              <a:t>Гендерное равенство – это вопрос организационной культуры</a:t>
            </a:r>
            <a:br>
              <a:rPr lang="en-GB" sz="4000" dirty="0"/>
            </a:br>
            <a:br>
              <a:rPr lang="en-GB" sz="4000" dirty="0"/>
            </a:br>
            <a:r>
              <a:rPr lang="ru-RU" sz="4000" dirty="0"/>
              <a:t>Организационная культура – это вопрос безопасности</a:t>
            </a:r>
            <a:br>
              <a:rPr lang="en-GB" sz="4000" dirty="0"/>
            </a:br>
            <a:br>
              <a:rPr lang="en-GB" sz="4000" dirty="0"/>
            </a:br>
            <a:r>
              <a:rPr lang="ru-RU" sz="4000" dirty="0"/>
              <a:t>Гендерное равенство – это вопрос безопасности</a:t>
            </a:r>
            <a:endParaRPr lang="en-GB" sz="4000" b="0" dirty="0"/>
          </a:p>
        </p:txBody>
      </p:sp>
      <p:sp>
        <p:nvSpPr>
          <p:cNvPr id="2" name="Slide Number Placeholder 1" hidden="1">
            <a:extLst>
              <a:ext uri="{FF2B5EF4-FFF2-40B4-BE49-F238E27FC236}">
                <a16:creationId xmlns:a16="http://schemas.microsoft.com/office/drawing/2014/main" id="{E078CAFF-9105-4681-86AE-800AE40FF383}"/>
              </a:ext>
            </a:extLst>
          </p:cNvPr>
          <p:cNvSpPr>
            <a:spLocks noGrp="1"/>
          </p:cNvSpPr>
          <p:nvPr>
            <p:ph type="sldNum" sz="quarter" idx="4294967295"/>
          </p:nvPr>
        </p:nvSpPr>
        <p:spPr>
          <a:xfrm>
            <a:off x="16443837" y="9094633"/>
            <a:ext cx="193964" cy="318036"/>
          </a:xfrm>
        </p:spPr>
        <p:txBody>
          <a:bodyPr/>
          <a:lstStyle/>
          <a:p>
            <a:pPr>
              <a:spcAft>
                <a:spcPts val="600"/>
              </a:spcAft>
            </a:pPr>
            <a:fld id="{86CB4B4D-7CA3-9044-876B-883B54F8677D}" type="slidenum">
              <a:rPr lang="uk-UA" smtClean="0"/>
              <a:pPr>
                <a:spcAft>
                  <a:spcPts val="600"/>
                </a:spcAft>
              </a:pPr>
              <a:t>5</a:t>
            </a:fld>
            <a:endParaRPr lang="uk-UA" dirty="0"/>
          </a:p>
        </p:txBody>
      </p:sp>
      <p:pic>
        <p:nvPicPr>
          <p:cNvPr id="5" name="Picture 4" descr="A picture containing person&#10;&#10;Description automatically generated">
            <a:extLst>
              <a:ext uri="{FF2B5EF4-FFF2-40B4-BE49-F238E27FC236}">
                <a16:creationId xmlns:a16="http://schemas.microsoft.com/office/drawing/2014/main" id="{BF3F5FED-8DD7-448B-A7EA-6773EC2956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1679" y="2428126"/>
            <a:ext cx="8751411" cy="6531470"/>
          </a:xfrm>
          <a:prstGeom prst="rect">
            <a:avLst/>
          </a:prstGeom>
        </p:spPr>
      </p:pic>
    </p:spTree>
    <p:extLst>
      <p:ext uri="{BB962C8B-B14F-4D97-AF65-F5344CB8AC3E}">
        <p14:creationId xmlns:p14="http://schemas.microsoft.com/office/powerpoint/2010/main" val="38554918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66F823-67F8-4398-AC45-B5FF86F4ECB9}"/>
              </a:ext>
            </a:extLst>
          </p:cNvPr>
          <p:cNvSpPr txBox="1"/>
          <p:nvPr/>
        </p:nvSpPr>
        <p:spPr>
          <a:xfrm>
            <a:off x="2777596" y="3108593"/>
            <a:ext cx="14562667"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ru-RU" sz="3600" b="1" i="0" u="none" strike="noStrike" cap="none" spc="0" normalizeH="0" baseline="0" dirty="0">
                <a:ln>
                  <a:noFill/>
                </a:ln>
                <a:solidFill>
                  <a:schemeClr val="bg1"/>
                </a:solidFill>
                <a:effectLst/>
                <a:uFillTx/>
                <a:latin typeface="Noticia Text"/>
                <a:sym typeface="Helvetica Light"/>
              </a:rPr>
              <a:t>Преимущества гендерного равенства в транспортной безопасности</a:t>
            </a:r>
            <a:endParaRPr kumimoji="0" lang="en-GB" sz="3600" b="1" i="0" u="none" strike="noStrike" cap="none" spc="0" normalizeH="0" baseline="0" dirty="0">
              <a:ln>
                <a:noFill/>
              </a:ln>
              <a:solidFill>
                <a:schemeClr val="bg1"/>
              </a:solidFill>
              <a:effectLst/>
              <a:uFillTx/>
              <a:latin typeface="Noticia Text"/>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b="1" dirty="0">
              <a:solidFill>
                <a:schemeClr val="bg1"/>
              </a:solidFill>
              <a:latin typeface="Noticia Text"/>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chemeClr val="bg1"/>
              </a:solidFill>
              <a:effectLst/>
              <a:uFillTx/>
              <a:latin typeface="Noticia Text"/>
              <a:sym typeface="Helvetica Light"/>
            </a:endParaRPr>
          </a:p>
        </p:txBody>
      </p:sp>
      <p:sp>
        <p:nvSpPr>
          <p:cNvPr id="6" name="TextBox 5">
            <a:extLst>
              <a:ext uri="{FF2B5EF4-FFF2-40B4-BE49-F238E27FC236}">
                <a16:creationId xmlns:a16="http://schemas.microsoft.com/office/drawing/2014/main" id="{87EC79CA-5FCF-437D-9E6A-6511A31197EF}"/>
              </a:ext>
            </a:extLst>
          </p:cNvPr>
          <p:cNvSpPr txBox="1"/>
          <p:nvPr/>
        </p:nvSpPr>
        <p:spPr>
          <a:xfrm>
            <a:off x="568961" y="4257040"/>
            <a:ext cx="7691120" cy="44627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spcAft>
                <a:spcPts val="600"/>
              </a:spcAft>
              <a:buFont typeface="Arial" panose="020B0604020202020204" pitchFamily="34" charset="0"/>
              <a:buChar char="•"/>
            </a:pPr>
            <a:r>
              <a:rPr lang="ru-RU" sz="2400" dirty="0">
                <a:solidFill>
                  <a:schemeClr val="bg1"/>
                </a:solidFill>
                <a:latin typeface="Noticia Text"/>
              </a:rPr>
              <a:t>Гендерное равенство и разнообразие способствуют инновациям</a:t>
            </a:r>
          </a:p>
          <a:p>
            <a:pPr marL="342900" indent="-342900" algn="l">
              <a:spcAft>
                <a:spcPts val="600"/>
              </a:spcAft>
              <a:buFont typeface="Arial" panose="020B0604020202020204" pitchFamily="34" charset="0"/>
              <a:buChar char="•"/>
            </a:pPr>
            <a:r>
              <a:rPr lang="ru-RU" sz="2400" dirty="0">
                <a:solidFill>
                  <a:schemeClr val="bg1"/>
                </a:solidFill>
                <a:latin typeface="Noticia Text"/>
              </a:rPr>
              <a:t>Гендерное равенство усиливает вовлеченность и эффективность работы </a:t>
            </a:r>
            <a:endParaRPr lang="en-GB" sz="2400" dirty="0">
              <a:solidFill>
                <a:schemeClr val="bg1"/>
              </a:solidFill>
              <a:latin typeface="Noticia Text"/>
            </a:endParaRPr>
          </a:p>
          <a:p>
            <a:pPr marL="342900" indent="-342900" algn="l">
              <a:spcAft>
                <a:spcPts val="600"/>
              </a:spcAft>
              <a:buFont typeface="Arial" panose="020B0604020202020204" pitchFamily="34" charset="0"/>
              <a:buChar char="•"/>
            </a:pPr>
            <a:r>
              <a:rPr lang="ru-RU" sz="2400" dirty="0">
                <a:solidFill>
                  <a:schemeClr val="bg1"/>
                </a:solidFill>
                <a:latin typeface="Noticia Text"/>
              </a:rPr>
              <a:t>Гендерное равенство способствует решению проблемы с нехваткой профессионалов в областях НТИМ</a:t>
            </a:r>
            <a:r>
              <a:rPr lang="en-GB" sz="2400" dirty="0">
                <a:solidFill>
                  <a:schemeClr val="bg1"/>
                </a:solidFill>
                <a:latin typeface="Noticia Text"/>
              </a:rPr>
              <a:t> </a:t>
            </a:r>
          </a:p>
          <a:p>
            <a:pPr marL="342900" indent="-342900" algn="l">
              <a:spcAft>
                <a:spcPts val="600"/>
              </a:spcAft>
              <a:buFont typeface="Arial" panose="020B0604020202020204" pitchFamily="34" charset="0"/>
              <a:buChar char="•"/>
            </a:pPr>
            <a:r>
              <a:rPr lang="ru-RU" sz="2400" dirty="0">
                <a:solidFill>
                  <a:schemeClr val="bg1"/>
                </a:solidFill>
                <a:latin typeface="Noticia Text"/>
              </a:rPr>
              <a:t>Гендерное равенство способствует прибыльности организаций </a:t>
            </a:r>
            <a:r>
              <a:rPr lang="en-GB" sz="2400" dirty="0">
                <a:solidFill>
                  <a:schemeClr val="bg1"/>
                </a:solidFill>
                <a:latin typeface="Noticia Text"/>
              </a:rPr>
              <a:t> </a:t>
            </a:r>
            <a:endParaRPr lang="ru-RU" sz="2400" dirty="0">
              <a:solidFill>
                <a:schemeClr val="bg1"/>
              </a:solidFill>
              <a:latin typeface="Noticia Text"/>
            </a:endParaRPr>
          </a:p>
          <a:p>
            <a:pPr marL="342900" indent="-342900" algn="l">
              <a:spcAft>
                <a:spcPts val="600"/>
              </a:spcAft>
              <a:buFont typeface="Arial" panose="020B0604020202020204" pitchFamily="34" charset="0"/>
              <a:buChar char="•"/>
            </a:pPr>
            <a:r>
              <a:rPr lang="ru-RU" sz="2400" dirty="0">
                <a:solidFill>
                  <a:schemeClr val="bg1"/>
                </a:solidFill>
                <a:latin typeface="Noticia Text"/>
              </a:rPr>
              <a:t>Разнообразие мнений и точек зрения усиливает культуру безопасности</a:t>
            </a:r>
            <a:endParaRPr lang="en-GB" sz="2400" dirty="0">
              <a:solidFill>
                <a:schemeClr val="bg1"/>
              </a:solidFill>
              <a:latin typeface="Noticia Text"/>
            </a:endParaRPr>
          </a:p>
        </p:txBody>
      </p:sp>
      <p:pic>
        <p:nvPicPr>
          <p:cNvPr id="5" name="Picture 4" descr="Diagram&#10;&#10;Description automatically generated">
            <a:extLst>
              <a:ext uri="{FF2B5EF4-FFF2-40B4-BE49-F238E27FC236}">
                <a16:creationId xmlns:a16="http://schemas.microsoft.com/office/drawing/2014/main" id="{D98622BF-5BE9-487D-B517-CB7C8DDDE3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2635" y="4880422"/>
            <a:ext cx="7868781" cy="2699475"/>
          </a:xfrm>
          <a:prstGeom prst="rect">
            <a:avLst/>
          </a:prstGeom>
        </p:spPr>
      </p:pic>
    </p:spTree>
    <p:extLst>
      <p:ext uri="{BB962C8B-B14F-4D97-AF65-F5344CB8AC3E}">
        <p14:creationId xmlns:p14="http://schemas.microsoft.com/office/powerpoint/2010/main" val="148389105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366F823-67F8-4398-AC45-B5FF86F4ECB9}"/>
              </a:ext>
            </a:extLst>
          </p:cNvPr>
          <p:cNvSpPr txBox="1"/>
          <p:nvPr/>
        </p:nvSpPr>
        <p:spPr>
          <a:xfrm>
            <a:off x="2777596" y="3108593"/>
            <a:ext cx="14562667"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ru-RU" sz="3600" b="1" i="0" u="none" strike="noStrike" cap="none" spc="0" normalizeH="0" baseline="0" dirty="0">
                <a:ln>
                  <a:noFill/>
                </a:ln>
                <a:solidFill>
                  <a:schemeClr val="bg1"/>
                </a:solidFill>
                <a:effectLst/>
                <a:uFillTx/>
                <a:latin typeface="Noticia Text"/>
                <a:sym typeface="Helvetica Light"/>
              </a:rPr>
              <a:t>Будущие трудности в транспортной безопасности</a:t>
            </a:r>
            <a:endParaRPr kumimoji="0" lang="en-GB" sz="3600" b="1" i="0" u="none" strike="noStrike" cap="none" spc="0" normalizeH="0" baseline="0" dirty="0">
              <a:ln>
                <a:noFill/>
              </a:ln>
              <a:solidFill>
                <a:schemeClr val="bg1"/>
              </a:solidFill>
              <a:effectLst/>
              <a:uFillTx/>
              <a:latin typeface="Noticia Text"/>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b="1" dirty="0">
              <a:solidFill>
                <a:schemeClr val="bg1"/>
              </a:solidFill>
              <a:latin typeface="Noticia Text"/>
            </a:endParaRPr>
          </a:p>
          <a:p>
            <a:pPr marL="0" marR="0" indent="0" algn="ctr"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chemeClr val="bg1"/>
              </a:solidFill>
              <a:effectLst/>
              <a:uFillTx/>
              <a:latin typeface="Noticia Text"/>
              <a:sym typeface="Helvetica Light"/>
            </a:endParaRPr>
          </a:p>
        </p:txBody>
      </p:sp>
      <p:sp>
        <p:nvSpPr>
          <p:cNvPr id="6" name="TextBox 5">
            <a:extLst>
              <a:ext uri="{FF2B5EF4-FFF2-40B4-BE49-F238E27FC236}">
                <a16:creationId xmlns:a16="http://schemas.microsoft.com/office/drawing/2014/main" id="{87EC79CA-5FCF-437D-9E6A-6511A31197EF}"/>
              </a:ext>
            </a:extLst>
          </p:cNvPr>
          <p:cNvSpPr txBox="1"/>
          <p:nvPr/>
        </p:nvSpPr>
        <p:spPr>
          <a:xfrm>
            <a:off x="2480263" y="4388134"/>
            <a:ext cx="10278534" cy="35394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buFont typeface="Arial" panose="020B0604020202020204" pitchFamily="34" charset="0"/>
              <a:buChar char="•"/>
            </a:pPr>
            <a:r>
              <a:rPr lang="ru-RU" sz="2800" dirty="0">
                <a:solidFill>
                  <a:schemeClr val="bg1"/>
                </a:solidFill>
                <a:latin typeface="Noticia Text"/>
              </a:rPr>
              <a:t>Дизайн нового топлива реакторов</a:t>
            </a:r>
            <a:endParaRPr lang="en-GB" sz="2800" dirty="0">
              <a:solidFill>
                <a:schemeClr val="bg1"/>
              </a:solidFill>
              <a:latin typeface="Noticia Text"/>
            </a:endParaRPr>
          </a:p>
          <a:p>
            <a:pPr marL="342900" indent="-342900" algn="l">
              <a:buFont typeface="Arial" panose="020B0604020202020204" pitchFamily="34" charset="0"/>
              <a:buChar char="•"/>
            </a:pPr>
            <a:endParaRPr lang="en-GB" sz="2800" dirty="0">
              <a:solidFill>
                <a:schemeClr val="bg1"/>
              </a:solidFill>
              <a:latin typeface="Noticia Text"/>
            </a:endParaRPr>
          </a:p>
          <a:p>
            <a:pPr marL="342900" indent="-342900" algn="l">
              <a:buFont typeface="Arial" panose="020B0604020202020204" pitchFamily="34" charset="0"/>
              <a:buChar char="•"/>
            </a:pPr>
            <a:r>
              <a:rPr lang="ru-RU" sz="2800" dirty="0">
                <a:solidFill>
                  <a:schemeClr val="bg1"/>
                </a:solidFill>
                <a:latin typeface="Noticia Text"/>
              </a:rPr>
              <a:t>Дизайн новых реакторов, например, полностью оснащенные топливом микро-реакторы</a:t>
            </a:r>
            <a:endParaRPr lang="en-GB" sz="2800" dirty="0">
              <a:solidFill>
                <a:schemeClr val="bg1"/>
              </a:solidFill>
              <a:latin typeface="Noticia Text"/>
            </a:endParaRPr>
          </a:p>
          <a:p>
            <a:pPr marL="342900" indent="-342900" algn="l">
              <a:buFont typeface="Arial" panose="020B0604020202020204" pitchFamily="34" charset="0"/>
              <a:buChar char="•"/>
            </a:pPr>
            <a:endParaRPr lang="en-GB" sz="2800" dirty="0">
              <a:solidFill>
                <a:schemeClr val="bg1"/>
              </a:solidFill>
              <a:latin typeface="Noticia Text"/>
            </a:endParaRPr>
          </a:p>
          <a:p>
            <a:pPr marL="342900" indent="-342900" algn="l">
              <a:buFont typeface="Arial" panose="020B0604020202020204" pitchFamily="34" charset="0"/>
              <a:buChar char="•"/>
            </a:pPr>
            <a:r>
              <a:rPr lang="ru-RU" sz="2800" dirty="0">
                <a:solidFill>
                  <a:schemeClr val="bg1"/>
                </a:solidFill>
                <a:latin typeface="Noticia Text"/>
              </a:rPr>
              <a:t>Новые требования безопасности</a:t>
            </a:r>
            <a:endParaRPr lang="en-GB" sz="2800" dirty="0">
              <a:solidFill>
                <a:schemeClr val="bg1"/>
              </a:solidFill>
              <a:latin typeface="Noticia Text"/>
            </a:endParaRPr>
          </a:p>
          <a:p>
            <a:pPr marL="342900" indent="-342900" algn="l">
              <a:buFont typeface="Arial" panose="020B0604020202020204" pitchFamily="34" charset="0"/>
              <a:buChar char="•"/>
            </a:pPr>
            <a:endParaRPr lang="en-GB" sz="2800" dirty="0">
              <a:solidFill>
                <a:schemeClr val="bg1"/>
              </a:solidFill>
              <a:latin typeface="Noticia Text"/>
            </a:endParaRPr>
          </a:p>
          <a:p>
            <a:pPr marL="342900" indent="-342900" algn="l">
              <a:buFont typeface="Arial" panose="020B0604020202020204" pitchFamily="34" charset="0"/>
              <a:buChar char="•"/>
            </a:pPr>
            <a:r>
              <a:rPr lang="ru-RU" sz="2800" dirty="0">
                <a:solidFill>
                  <a:schemeClr val="bg1"/>
                </a:solidFill>
                <a:latin typeface="Noticia Text"/>
              </a:rPr>
              <a:t>Регуляторные проблемы</a:t>
            </a:r>
            <a:endParaRPr lang="en-GB" sz="2800" dirty="0">
              <a:solidFill>
                <a:schemeClr val="bg1"/>
              </a:solidFill>
              <a:latin typeface="Noticia Text"/>
            </a:endParaRPr>
          </a:p>
        </p:txBody>
      </p:sp>
      <p:pic>
        <p:nvPicPr>
          <p:cNvPr id="5" name="Picture 4">
            <a:extLst>
              <a:ext uri="{FF2B5EF4-FFF2-40B4-BE49-F238E27FC236}">
                <a16:creationId xmlns:a16="http://schemas.microsoft.com/office/drawing/2014/main" id="{139EE90B-E0D5-4357-BBE2-B37674A4C290}"/>
              </a:ext>
            </a:extLst>
          </p:cNvPr>
          <p:cNvPicPr>
            <a:picLocks noChangeAspect="1"/>
          </p:cNvPicPr>
          <p:nvPr/>
        </p:nvPicPr>
        <p:blipFill>
          <a:blip r:embed="rId2"/>
          <a:stretch>
            <a:fillRect/>
          </a:stretch>
        </p:blipFill>
        <p:spPr>
          <a:xfrm>
            <a:off x="10552874" y="6959043"/>
            <a:ext cx="3663059" cy="1635294"/>
          </a:xfrm>
          <a:prstGeom prst="rect">
            <a:avLst/>
          </a:prstGeom>
        </p:spPr>
      </p:pic>
    </p:spTree>
    <p:extLst>
      <p:ext uri="{BB962C8B-B14F-4D97-AF65-F5344CB8AC3E}">
        <p14:creationId xmlns:p14="http://schemas.microsoft.com/office/powerpoint/2010/main" val="40917202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BC4B08-D7C9-4905-AC4D-84EB2CB8125F}"/>
              </a:ext>
            </a:extLst>
          </p:cNvPr>
          <p:cNvSpPr>
            <a:spLocks noGrp="1"/>
          </p:cNvSpPr>
          <p:nvPr>
            <p:ph type="ctrTitle"/>
          </p:nvPr>
        </p:nvSpPr>
        <p:spPr>
          <a:xfrm>
            <a:off x="1641002" y="3942291"/>
            <a:ext cx="14058257" cy="1869018"/>
          </a:xfrm>
        </p:spPr>
        <p:txBody>
          <a:bodyPr/>
          <a:lstStyle/>
          <a:p>
            <a:r>
              <a:rPr lang="ru-RU" sz="6000" dirty="0"/>
              <a:t>Какие ресурсы может предложить </a:t>
            </a:r>
            <a:r>
              <a:rPr lang="en-US" sz="6000" dirty="0"/>
              <a:t>WINS </a:t>
            </a:r>
            <a:r>
              <a:rPr lang="ru-RU" sz="6000" dirty="0"/>
              <a:t>для женщин с целью укрепления их профессионализма и преодоления этих трудностей?</a:t>
            </a:r>
            <a:br>
              <a:rPr lang="en-GB" dirty="0"/>
            </a:br>
            <a:endParaRPr lang="en-GB" dirty="0"/>
          </a:p>
        </p:txBody>
      </p:sp>
    </p:spTree>
    <p:extLst>
      <p:ext uri="{BB962C8B-B14F-4D97-AF65-F5344CB8AC3E}">
        <p14:creationId xmlns:p14="http://schemas.microsoft.com/office/powerpoint/2010/main" val="85462255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FE4991-112D-45E4-82B0-3345F42D0A8A}"/>
              </a:ext>
            </a:extLst>
          </p:cNvPr>
          <p:cNvSpPr txBox="1"/>
          <p:nvPr/>
        </p:nvSpPr>
        <p:spPr>
          <a:xfrm>
            <a:off x="375105" y="2780536"/>
            <a:ext cx="10535248"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ru-RU" b="1" dirty="0">
                <a:solidFill>
                  <a:schemeClr val="bg1"/>
                </a:solidFill>
                <a:latin typeface="Noticia Text"/>
              </a:rPr>
              <a:t>Передовые практики в области ядерной безопасности</a:t>
            </a:r>
            <a:endParaRPr lang="en-GB" b="1" dirty="0">
              <a:solidFill>
                <a:schemeClr val="bg1"/>
              </a:solidFill>
              <a:latin typeface="Noticia Text"/>
            </a:endParaRPr>
          </a:p>
        </p:txBody>
      </p:sp>
      <p:pic>
        <p:nvPicPr>
          <p:cNvPr id="7" name="Picture 6">
            <a:extLst>
              <a:ext uri="{FF2B5EF4-FFF2-40B4-BE49-F238E27FC236}">
                <a16:creationId xmlns:a16="http://schemas.microsoft.com/office/drawing/2014/main" id="{17B5A49F-61E9-416D-8022-924FA92D75F5}"/>
              </a:ext>
            </a:extLst>
          </p:cNvPr>
          <p:cNvPicPr>
            <a:picLocks noChangeAspect="1"/>
          </p:cNvPicPr>
          <p:nvPr/>
        </p:nvPicPr>
        <p:blipFill>
          <a:blip r:embed="rId2"/>
          <a:stretch>
            <a:fillRect/>
          </a:stretch>
        </p:blipFill>
        <p:spPr>
          <a:xfrm>
            <a:off x="10661893" y="2006600"/>
            <a:ext cx="4830785" cy="6815667"/>
          </a:xfrm>
          <a:prstGeom prst="rect">
            <a:avLst/>
          </a:prstGeom>
        </p:spPr>
      </p:pic>
      <p:sp>
        <p:nvSpPr>
          <p:cNvPr id="8" name="TextBox 7">
            <a:extLst>
              <a:ext uri="{FF2B5EF4-FFF2-40B4-BE49-F238E27FC236}">
                <a16:creationId xmlns:a16="http://schemas.microsoft.com/office/drawing/2014/main" id="{616D895D-C0DC-43CC-B712-66929E6281A0}"/>
              </a:ext>
            </a:extLst>
          </p:cNvPr>
          <p:cNvSpPr txBox="1"/>
          <p:nvPr/>
        </p:nvSpPr>
        <p:spPr>
          <a:xfrm>
            <a:off x="828839" y="3813323"/>
            <a:ext cx="9627780" cy="86587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ru-RU" sz="3200" dirty="0">
                <a:solidFill>
                  <a:schemeClr val="bg1"/>
                </a:solidFill>
                <a:latin typeface="Noticia Text"/>
              </a:rPr>
              <a:t>Обеспечить инклюзивные процессы трудоустройства, удержания и карьерного роста</a:t>
            </a: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ru-RU" sz="3200" dirty="0">
                <a:solidFill>
                  <a:schemeClr val="bg1"/>
                </a:solidFill>
                <a:latin typeface="Noticia Text"/>
              </a:rPr>
              <a:t>Создать многообразие кадрового резерва</a:t>
            </a:r>
            <a:endParaRPr lang="en-GB" sz="3200" dirty="0">
              <a:solidFill>
                <a:schemeClr val="bg1"/>
              </a:solidFill>
              <a:latin typeface="Noticia Tex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kumimoji="0" lang="ru-RU" sz="3200" b="0" i="0" u="none" strike="noStrike" cap="none" spc="0" normalizeH="0" baseline="0" dirty="0">
                <a:ln>
                  <a:noFill/>
                </a:ln>
                <a:solidFill>
                  <a:schemeClr val="bg1"/>
                </a:solidFill>
                <a:effectLst/>
                <a:uFillTx/>
                <a:latin typeface="Noticia Text"/>
                <a:sym typeface="Helvetica Light"/>
              </a:rPr>
              <a:t>Продвигать роль женщин в ядерной безопасности, как пример для подражания</a:t>
            </a:r>
            <a:endParaRPr kumimoji="0" lang="en-GB" sz="3200" b="0" i="0" u="none" strike="noStrike" cap="none" spc="0" normalizeH="0" baseline="0" dirty="0">
              <a:ln>
                <a:noFill/>
              </a:ln>
              <a:solidFill>
                <a:schemeClr val="bg1"/>
              </a:solidFill>
              <a:effectLst/>
              <a:uFillTx/>
              <a:latin typeface="Noticia Text"/>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ru-RU" sz="3200" dirty="0">
                <a:solidFill>
                  <a:schemeClr val="bg1"/>
                </a:solidFill>
                <a:latin typeface="Noticia Text"/>
              </a:rPr>
              <a:t>Создать культуру инклюзии, включающей инновационные практики, меняющие стереотипы</a:t>
            </a:r>
            <a:endParaRPr lang="en-GB" sz="3200" dirty="0">
              <a:solidFill>
                <a:schemeClr val="bg1"/>
              </a:solidFill>
              <a:latin typeface="Noticia Tex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r>
              <a:rPr lang="ru-RU" sz="3200" dirty="0">
                <a:solidFill>
                  <a:schemeClr val="bg1"/>
                </a:solidFill>
                <a:latin typeface="Noticia Text"/>
              </a:rPr>
              <a:t>Публично демонстрировать приверженность гендерному паритету и разнообразию </a:t>
            </a:r>
            <a:r>
              <a:rPr lang="en-GB" sz="3200" dirty="0">
                <a:solidFill>
                  <a:schemeClr val="bg1"/>
                </a:solidFill>
                <a:latin typeface="Noticia Text"/>
              </a:rPr>
              <a:t>-&gt; </a:t>
            </a:r>
            <a:r>
              <a:rPr lang="ru-RU" sz="3200" dirty="0">
                <a:solidFill>
                  <a:schemeClr val="bg1"/>
                </a:solidFill>
                <a:latin typeface="Noticia Text"/>
              </a:rPr>
              <a:t>обязательство гендерного паритета</a:t>
            </a:r>
            <a:endParaRPr lang="en-GB" sz="3200" dirty="0">
              <a:solidFill>
                <a:schemeClr val="bg1"/>
              </a:solidFill>
              <a:latin typeface="Noticia Text"/>
            </a:endParaRPr>
          </a:p>
          <a:p>
            <a:pPr marR="0" algn="l" defTabSz="584200" rtl="0" fontAlgn="auto" latinLnBrk="0" hangingPunct="0">
              <a:lnSpc>
                <a:spcPct val="100000"/>
              </a:lnSpc>
              <a:spcBef>
                <a:spcPts val="0"/>
              </a:spcBef>
              <a:spcAft>
                <a:spcPts val="0"/>
              </a:spcAft>
              <a:buClrTx/>
              <a:buSzTx/>
              <a:tabLst/>
            </a:pPr>
            <a:endParaRPr lang="en-GB" sz="3200" dirty="0">
              <a:solidFill>
                <a:schemeClr val="bg1"/>
              </a:solidFill>
              <a:latin typeface="Noticia Tex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lang="en-GB" sz="3200" dirty="0">
              <a:solidFill>
                <a:schemeClr val="bg1"/>
              </a:solidFill>
              <a:latin typeface="Noticia Tex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0" i="0" u="none" strike="noStrike" cap="none" spc="0" normalizeH="0" baseline="0" dirty="0">
              <a:ln>
                <a:noFill/>
              </a:ln>
              <a:solidFill>
                <a:schemeClr val="bg1"/>
              </a:solidFill>
              <a:effectLst/>
              <a:uFillTx/>
              <a:latin typeface="Noticia Text"/>
              <a:sym typeface="Helvetica Light"/>
            </a:endParaRPr>
          </a:p>
          <a:p>
            <a:pPr marL="571500" marR="0" indent="-571500" algn="l" defTabSz="5842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3200" b="0" i="0" u="none" strike="noStrike" cap="none" spc="0" normalizeH="0" baseline="0" dirty="0">
              <a:ln>
                <a:noFill/>
              </a:ln>
              <a:solidFill>
                <a:schemeClr val="bg1"/>
              </a:solidFill>
              <a:effectLst/>
              <a:uFillTx/>
              <a:latin typeface="Noticia Text"/>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lang="en-GB" dirty="0"/>
          </a:p>
          <a:p>
            <a:pPr marL="0" marR="0" indent="0" algn="l"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a:p>
            <a:pPr marL="0" marR="0" indent="0" algn="l" defTabSz="584200" rtl="0" fontAlgn="auto" latinLnBrk="0" hangingPunct="0">
              <a:lnSpc>
                <a:spcPct val="100000"/>
              </a:lnSpc>
              <a:spcBef>
                <a:spcPts val="0"/>
              </a:spcBef>
              <a:spcAft>
                <a:spcPts val="0"/>
              </a:spcAft>
              <a:buClrTx/>
              <a:buSzTx/>
              <a:buFontTx/>
              <a:buNone/>
              <a:tabLst/>
            </a:pPr>
            <a:endParaRPr kumimoji="0" lang="en-GB" sz="3600" b="0" i="0" u="none" strike="noStrike" cap="none" spc="0" normalizeH="0" baseline="0" dirty="0">
              <a:ln>
                <a:noFill/>
              </a:ln>
              <a:solidFill>
                <a:srgbClr val="000000"/>
              </a:solidFill>
              <a:effectLst/>
              <a:uFillTx/>
              <a:latin typeface="+mn-lt"/>
              <a:ea typeface="+mn-ea"/>
              <a:cs typeface="+mn-cs"/>
              <a:sym typeface="Helvetica Light"/>
            </a:endParaRPr>
          </a:p>
        </p:txBody>
      </p:sp>
    </p:spTree>
    <p:extLst>
      <p:ext uri="{BB962C8B-B14F-4D97-AF65-F5344CB8AC3E}">
        <p14:creationId xmlns:p14="http://schemas.microsoft.com/office/powerpoint/2010/main" val="1825107252"/>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6.png"/></Relationships>
</file>

<file path=ppt/theme/_rels/theme5.xml.rels><?xml version="1.0" encoding="UTF-8" standalone="yes"?>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EFFFF"/>
      </a:hlink>
      <a:folHlink>
        <a:srgbClr val="800080"/>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IT_Power_Point_Vorlage-1">
  <a:themeElements>
    <a:clrScheme name="AIT RZ">
      <a:dk1>
        <a:srgbClr val="000000"/>
      </a:dk1>
      <a:lt1>
        <a:srgbClr val="FFFFFF"/>
      </a:lt1>
      <a:dk2>
        <a:srgbClr val="790B1A"/>
      </a:dk2>
      <a:lt2>
        <a:srgbClr val="FFFFFF"/>
      </a:lt2>
      <a:accent1>
        <a:srgbClr val="790B1A"/>
      </a:accent1>
      <a:accent2>
        <a:srgbClr val="5D6C74"/>
      </a:accent2>
      <a:accent3>
        <a:srgbClr val="40AA9B"/>
      </a:accent3>
      <a:accent4>
        <a:srgbClr val="330040"/>
      </a:accent4>
      <a:accent5>
        <a:srgbClr val="BDBDBD"/>
      </a:accent5>
      <a:accent6>
        <a:srgbClr val="000000"/>
      </a:accent6>
      <a:hlink>
        <a:srgbClr val="790B1A"/>
      </a:hlink>
      <a:folHlink>
        <a:srgbClr val="790B1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sz="1000" b="0" i="0" u="none" strike="noStrike" cap="none" normalizeH="0" baseline="0">
            <a:ln>
              <a:noFill/>
            </a:ln>
            <a:solidFill>
              <a:srgbClr val="666369"/>
            </a:solidFill>
            <a:effectLst/>
            <a:latin typeface="Arial" pitchFamily="-65" charset="0"/>
            <a:ea typeface="ＭＳ Ｐゴシック" pitchFamily="-65" charset="-128"/>
            <a:cs typeface="ＭＳ Ｐゴシック" pitchFamily="-65" charset="-128"/>
          </a:defRPr>
        </a:defPPr>
      </a:lstStyle>
    </a:spDef>
    <a:lnDef>
      <a:spPr bwMode="auto">
        <a:noFill/>
        <a:ln w="9525" cap="flat" cmpd="sng" algn="ctr">
          <a:solidFill>
            <a:schemeClr val="accent2"/>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0" tIns="0" rIns="0" bIns="0" numCol="1" rtlCol="0" anchor="t" anchorCtr="0" compatLnSpc="1">
        <a:prstTxWarp prst="textNoShape">
          <a:avLst/>
        </a:prstTxWarp>
        <a:spAutoFit/>
      </a:bodyPr>
      <a:lstStyle>
        <a:defPPr indent="0">
          <a:spcBef>
            <a:spcPts val="400"/>
          </a:spcBef>
          <a:buFont typeface="Arial" charset="0"/>
          <a:buNone/>
          <a:defRPr sz="1600" kern="0" dirty="0" err="1" smtClean="0">
            <a:solidFill>
              <a:schemeClr val="tx1"/>
            </a:solidFill>
          </a:defRPr>
        </a:defPPr>
      </a:lstStyle>
    </a:txDef>
  </a:objectDefaults>
  <a:extraClrSchemeLst>
    <a:extraClrScheme>
      <a:clrScheme name="ARC_BasisPPT_Vorl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C_BasisPPT_Vorl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C_BasisPPT_Vorl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C_BasisPPT_Vorl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C_BasisPPT_Vorl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C_BasisPPT_Vorlag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C_BasisPPT_Vorl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C_BasisPPT_Vorl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C_BasisPPT_Vorl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C_BasisPPT_Vorl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C_BasisPPT_Vorl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C_BasisPPT_Vorlage 13">
        <a:dk1>
          <a:srgbClr val="000000"/>
        </a:dk1>
        <a:lt1>
          <a:srgbClr val="FFFFFF"/>
        </a:lt1>
        <a:dk2>
          <a:srgbClr val="000000"/>
        </a:dk2>
        <a:lt2>
          <a:srgbClr val="808080"/>
        </a:lt2>
        <a:accent1>
          <a:srgbClr val="C0C0C0"/>
        </a:accent1>
        <a:accent2>
          <a:srgbClr val="333399"/>
        </a:accent2>
        <a:accent3>
          <a:srgbClr val="FFFFFF"/>
        </a:accent3>
        <a:accent4>
          <a:srgbClr val="000000"/>
        </a:accent4>
        <a:accent5>
          <a:srgbClr val="DCDCD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4">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C_BasisPPT_Vorlage 15">
        <a:dk1>
          <a:srgbClr val="000000"/>
        </a:dk1>
        <a:lt1>
          <a:srgbClr val="FFFFFF"/>
        </a:lt1>
        <a:dk2>
          <a:srgbClr val="000000"/>
        </a:dk2>
        <a:lt2>
          <a:srgbClr val="808080"/>
        </a:lt2>
        <a:accent1>
          <a:srgbClr val="C0C0C0"/>
        </a:accent1>
        <a:accent2>
          <a:srgbClr val="4D4D4D"/>
        </a:accent2>
        <a:accent3>
          <a:srgbClr val="FFFFFF"/>
        </a:accent3>
        <a:accent4>
          <a:srgbClr val="000000"/>
        </a:accent4>
        <a:accent5>
          <a:srgbClr val="DCDCDC"/>
        </a:accent5>
        <a:accent6>
          <a:srgbClr val="454545"/>
        </a:accent6>
        <a:hlink>
          <a:srgbClr val="A6173B"/>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IT_PPTMaster_16zu9_EN_170216" id="{1B95EC1C-B472-450A-8903-C98D4969BD52}" vid="{33B5C33D-DA2D-4FC3-AD9E-3EDC816E9345}"/>
    </a:ext>
  </a:extLst>
</a:theme>
</file>

<file path=ppt/theme/theme5.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2546</TotalTime>
  <Words>1920</Words>
  <Application>Microsoft Macintosh PowerPoint</Application>
  <PresentationFormat>Custom</PresentationFormat>
  <Paragraphs>190</Paragraphs>
  <Slides>22</Slides>
  <Notes>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Arial</vt:lpstr>
      <vt:lpstr>Calibri</vt:lpstr>
      <vt:lpstr>Effra</vt:lpstr>
      <vt:lpstr>Effra Light</vt:lpstr>
      <vt:lpstr>Helvetica Light</vt:lpstr>
      <vt:lpstr>Helvetica Neue</vt:lpstr>
      <vt:lpstr>Merriweather</vt:lpstr>
      <vt:lpstr>Noticia Text</vt:lpstr>
      <vt:lpstr>Symbol</vt:lpstr>
      <vt:lpstr>Times New Roman</vt:lpstr>
      <vt:lpstr>Wingdings</vt:lpstr>
      <vt:lpstr>Custom Design</vt:lpstr>
      <vt:lpstr>1_White</vt:lpstr>
      <vt:lpstr>Office Theme</vt:lpstr>
      <vt:lpstr>AIT_Power_Point_Vorlage-1</vt:lpstr>
      <vt:lpstr>  Диалог о транспортной безопасности в Центральной Азии и Азербайджане – женщины в ядерном секторе Полностью занятые специалисты в транспортной безопасности    Ронда Иванс, Глава Программного департамента, WINS  9 июня, 2022 г.   </vt:lpstr>
      <vt:lpstr>Почему мы должны фокусироваться на женщинах в транспортной безопасности?</vt:lpstr>
      <vt:lpstr> Женщины не представлены в достаточной степени на всех уровнях в ядерном секторе, составляя около 20% рабочей силы в ядерной области.  </vt:lpstr>
      <vt:lpstr>  Женщины также не достаточно представлены в таких областях, как кибер безопасность и передовые технологии (&lt;5%), вооруженная охрана и реагирование (&lt;12%) и транспортная безопасность</vt:lpstr>
      <vt:lpstr>  Гендерное равенство – это вопрос организационной культуры  Организационная культура – это вопрос безопасности  Гендерное равенство – это вопрос безопасности</vt:lpstr>
      <vt:lpstr>PowerPoint Presentation</vt:lpstr>
      <vt:lpstr>PowerPoint Presentation</vt:lpstr>
      <vt:lpstr>Какие ресурсы может предложить WINS для женщин с целью укрепления их профессионализма и преодоления этих трудностей? </vt:lpstr>
      <vt:lpstr>PowerPoint Presentation</vt:lpstr>
      <vt:lpstr>Как работает WINS ……..               WINS приступила к институциональным изменениям…. </vt:lpstr>
      <vt:lpstr>  </vt:lpstr>
      <vt:lpstr>PowerPoint Presentation</vt:lpstr>
      <vt:lpstr>‘Гендерное равенство по замыслу’ </vt:lpstr>
      <vt:lpstr>‘Гендерное равенство по замыслу’ </vt:lpstr>
      <vt:lpstr>‘Гендерное равенство по замыслу’ </vt:lpstr>
      <vt:lpstr> </vt:lpstr>
      <vt:lpstr>Дальнейшие планы……………  Профессиональное развитие женщин для женщин женщинами               </vt:lpstr>
      <vt:lpstr>Учебные программы в сфере ядерной безопасности</vt:lpstr>
      <vt:lpstr>Академия WINS</vt:lpstr>
      <vt:lpstr>Первый шаг – стипендии для женщин</vt:lpstr>
      <vt:lpstr>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Security  in the Nuclear Industry:  Challenges and Opportunities</dc:title>
  <dc:subject/>
  <dc:creator>Bethany Woodward</dc:creator>
  <cp:keywords/>
  <dc:description/>
  <cp:lastModifiedBy>Nadezhda Kulagina</cp:lastModifiedBy>
  <cp:revision>325</cp:revision>
  <dcterms:created xsi:type="dcterms:W3CDTF">2019-11-18T11:17:46Z</dcterms:created>
  <dcterms:modified xsi:type="dcterms:W3CDTF">2022-06-05T07:45:48Z</dcterms:modified>
  <cp:category/>
</cp:coreProperties>
</file>