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4"/>
    <p:sldMasterId id="2147483945" r:id="rId5"/>
  </p:sldMasterIdLst>
  <p:notesMasterIdLst>
    <p:notesMasterId r:id="rId13"/>
  </p:notesMasterIdLst>
  <p:handoutMasterIdLst>
    <p:handoutMasterId r:id="rId14"/>
  </p:handoutMasterIdLst>
  <p:sldIdLst>
    <p:sldId id="298" r:id="rId6"/>
    <p:sldId id="256" r:id="rId7"/>
    <p:sldId id="257" r:id="rId8"/>
    <p:sldId id="294" r:id="rId9"/>
    <p:sldId id="297" r:id="rId10"/>
    <p:sldId id="295" r:id="rId11"/>
    <p:sldId id="296" r:id="rId12"/>
  </p:sldIdLst>
  <p:sldSz cx="12188825"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95">
          <p15:clr>
            <a:srgbClr val="A4A3A4"/>
          </p15:clr>
        </p15:guide>
        <p15:guide id="2" pos="101">
          <p15:clr>
            <a:srgbClr val="A4A3A4"/>
          </p15:clr>
        </p15:guide>
        <p15:guide id="3" pos="577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D277C-ACDF-4EEE-ADD1-983926F30398}" v="14" dt="2020-01-10T19:33:23.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58805" autoAdjust="0"/>
  </p:normalViewPr>
  <p:slideViewPr>
    <p:cSldViewPr snapToGrid="0" showGuides="1">
      <p:cViewPr varScale="1">
        <p:scale>
          <a:sx n="76" d="100"/>
          <a:sy n="76" d="100"/>
        </p:scale>
        <p:origin x="1776" y="96"/>
      </p:cViewPr>
      <p:guideLst>
        <p:guide orient="horz" pos="4195"/>
        <p:guide pos="101"/>
        <p:guide pos="5778"/>
      </p:guideLst>
    </p:cSldViewPr>
  </p:slideViewPr>
  <p:notesTextViewPr>
    <p:cViewPr>
      <p:scale>
        <a:sx n="1" d="1"/>
        <a:sy n="1" d="1"/>
      </p:scale>
      <p:origin x="0" y="0"/>
    </p:cViewPr>
  </p:notesTextViewPr>
  <p:sorterViewPr>
    <p:cViewPr>
      <p:scale>
        <a:sx n="60" d="100"/>
        <a:sy n="60" d="100"/>
      </p:scale>
      <p:origin x="0" y="0"/>
    </p:cViewPr>
  </p:sorterViewPr>
  <p:notesViewPr>
    <p:cSldViewPr snapToGrid="0" showGuides="1">
      <p:cViewPr varScale="1">
        <p:scale>
          <a:sx n="55" d="100"/>
          <a:sy n="55" d="100"/>
        </p:scale>
        <p:origin x="-1472" y="-6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B842F42-2CE9-4E35-95C1-410DC08A50B1}" type="datetimeFigureOut">
              <a:rPr lang="en-US" smtClean="0"/>
              <a:t>1/10/2020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6F2E89A-4FDF-4617-8DDF-BE2769EE821E}" type="slidenum">
              <a:rPr lang="en-US" smtClean="0"/>
              <a:t>‹#›</a:t>
            </a:fld>
            <a:endParaRPr lang="en-US"/>
          </a:p>
        </p:txBody>
      </p:sp>
    </p:spTree>
    <p:extLst>
      <p:ext uri="{BB962C8B-B14F-4D97-AF65-F5344CB8AC3E}">
        <p14:creationId xmlns:p14="http://schemas.microsoft.com/office/powerpoint/2010/main" val="257926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F282904-F315-4730-8D91-37D99E141A6F}" type="datetimeFigureOut">
              <a:rPr lang="en-US" smtClean="0"/>
              <a:t>1/10/2020</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4E672D7-8E2D-4611-973D-F4591A707C34}" type="slidenum">
              <a:rPr lang="en-US" smtClean="0"/>
              <a:t>‹#›</a:t>
            </a:fld>
            <a:endParaRPr lang="en-US"/>
          </a:p>
        </p:txBody>
      </p:sp>
    </p:spTree>
    <p:extLst>
      <p:ext uri="{BB962C8B-B14F-4D97-AF65-F5344CB8AC3E}">
        <p14:creationId xmlns:p14="http://schemas.microsoft.com/office/powerpoint/2010/main" val="1701357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Good Morning, My name is Bill Petoskey</a:t>
            </a:r>
          </a:p>
          <a:p>
            <a:endParaRPr lang="en-US" sz="1050" dirty="0"/>
          </a:p>
          <a:p>
            <a:r>
              <a:rPr lang="en-US" sz="1050" dirty="0"/>
              <a:t>I am humbled by the interest in this case.  I believe this presentation will help you understand these type of investigations look like to better support our local and foreign partners.  </a:t>
            </a:r>
          </a:p>
          <a:p>
            <a:endParaRPr lang="en-US" sz="1050" dirty="0"/>
          </a:p>
          <a:p>
            <a:r>
              <a:rPr lang="en-US" sz="1050" dirty="0"/>
              <a:t>I was the one of the case agents investigating smuggled radiological material in the Republic of Moldova in 2014. </a:t>
            </a:r>
          </a:p>
          <a:p>
            <a:endParaRPr lang="en-US" sz="1050" dirty="0"/>
          </a:p>
          <a:p>
            <a:r>
              <a:rPr lang="en-US" sz="1050" dirty="0"/>
              <a:t>I spent 23 years as a special agent with the FBI investigating working most violations including tours as the JTTF Supervisor and Regional Assistant </a:t>
            </a:r>
            <a:r>
              <a:rPr lang="en-US" sz="1050" dirty="0" err="1"/>
              <a:t>Legat</a:t>
            </a:r>
            <a:r>
              <a:rPr lang="en-US" sz="1050" dirty="0"/>
              <a:t> </a:t>
            </a:r>
            <a:r>
              <a:rPr lang="en-US" sz="1050" dirty="0" err="1"/>
              <a:t>Attache</a:t>
            </a:r>
            <a:r>
              <a:rPr lang="en-US" sz="1050" dirty="0"/>
              <a:t> for WMD matters.  </a:t>
            </a:r>
          </a:p>
          <a:p>
            <a:endParaRPr lang="en-US" sz="1050" dirty="0"/>
          </a:p>
          <a:p>
            <a:endParaRPr lang="en-US" sz="1050" dirty="0"/>
          </a:p>
          <a:p>
            <a:r>
              <a:rPr lang="en-US" sz="1050" dirty="0"/>
              <a:t>These are my observations which are unclassified.  </a:t>
            </a:r>
          </a:p>
          <a:p>
            <a:r>
              <a:rPr lang="en-US" sz="1050" dirty="0"/>
              <a:t>  </a:t>
            </a:r>
          </a:p>
        </p:txBody>
      </p:sp>
      <p:sp>
        <p:nvSpPr>
          <p:cNvPr id="4" name="Slide Number Placeholder 3"/>
          <p:cNvSpPr>
            <a:spLocks noGrp="1"/>
          </p:cNvSpPr>
          <p:nvPr>
            <p:ph type="sldNum" sz="quarter" idx="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BFF095A-F86B-4B29-8A9F-DF3D3D1F3E2A}" type="slidenum">
              <a:rPr kumimoji="0" lang="en-US" sz="1200" b="0" i="0" u="none" strike="noStrike" kern="1200" cap="none" spc="0" normalizeH="0" baseline="0" noProof="0" smtClean="0">
                <a:ln>
                  <a:noFill/>
                </a:ln>
                <a:solidFill>
                  <a:prstClr val="black"/>
                </a:solidFill>
                <a:effectLst/>
                <a:uLnTx/>
                <a:uFillTx/>
                <a:latin typeface="Century Gothic" panose="020F0302020204030204"/>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entury Gothic" panose="020F0302020204030204"/>
              <a:ea typeface="+mn-ea"/>
              <a:cs typeface="Arial" charset="0"/>
            </a:endParaRPr>
          </a:p>
        </p:txBody>
      </p:sp>
    </p:spTree>
    <p:extLst>
      <p:ext uri="{BB962C8B-B14F-4D97-AF65-F5344CB8AC3E}">
        <p14:creationId xmlns:p14="http://schemas.microsoft.com/office/powerpoint/2010/main" val="37758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672D7-8E2D-4611-973D-F4591A707C34}" type="slidenum">
              <a:rPr lang="en-US" smtClean="0"/>
              <a:t>2</a:t>
            </a:fld>
            <a:endParaRPr lang="en-US"/>
          </a:p>
        </p:txBody>
      </p:sp>
    </p:spTree>
    <p:extLst>
      <p:ext uri="{BB962C8B-B14F-4D97-AF65-F5344CB8AC3E}">
        <p14:creationId xmlns:p14="http://schemas.microsoft.com/office/powerpoint/2010/main" val="170702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both IAEA and CNS databases :</a:t>
            </a:r>
          </a:p>
          <a:p>
            <a:endParaRPr lang="en-US" dirty="0"/>
          </a:p>
          <a:p>
            <a:r>
              <a:rPr lang="en-US" dirty="0"/>
              <a:t>Category 1 and 2 reports are rare – 0 in 2018 CNS Data base;  only  4  CAT 1 in a 5 year period.  </a:t>
            </a:r>
          </a:p>
          <a:p>
            <a:r>
              <a:rPr lang="en-US" dirty="0"/>
              <a:t>Problem is data bases are not transparent – not sure if reports are accurate</a:t>
            </a:r>
          </a:p>
          <a:p>
            <a:endParaRPr lang="en-US" dirty="0"/>
          </a:p>
          <a:p>
            <a:r>
              <a:rPr lang="en-US" dirty="0"/>
              <a:t>The CNS database contains detailed information drawn from open sources on incidents involving the loss of regulatory control over nuclear and other radioactive materials. Loss of control refers to both unintentional acts (such as loss or misrouting), and intentional acts (such as theft or attempted trafficking). Some incidents may also involve materials that were never under regulatory control but should have been. The information comes from official reports issued by national governments and the IAEA, as well as from media reports.</a:t>
            </a:r>
          </a:p>
          <a:p>
            <a:endParaRPr lang="en-US" dirty="0"/>
          </a:p>
          <a:p>
            <a:endParaRPr lang="en-US" dirty="0"/>
          </a:p>
          <a:p>
            <a:r>
              <a:rPr lang="en-US" dirty="0"/>
              <a:t>https://media.nti.org/documents/global_incidents_trafficking_2018.pdf</a:t>
            </a:r>
          </a:p>
          <a:p>
            <a:endParaRPr lang="en-US" dirty="0"/>
          </a:p>
          <a:p>
            <a:r>
              <a:rPr lang="en-US" dirty="0"/>
              <a:t>https://www.iaea.org/sites/default/files/17/12/itdb-factsheet-2017.pdf</a:t>
            </a:r>
          </a:p>
          <a:p>
            <a:endParaRPr lang="en-US" dirty="0"/>
          </a:p>
          <a:p>
            <a:r>
              <a:rPr lang="en-US" dirty="0"/>
              <a:t>National Strategy for Countering Weapons of Mass Destruction (WMD) Terrorism, December 2018</a:t>
            </a:r>
          </a:p>
        </p:txBody>
      </p:sp>
      <p:sp>
        <p:nvSpPr>
          <p:cNvPr id="4" name="Slide Number Placeholder 3"/>
          <p:cNvSpPr>
            <a:spLocks noGrp="1"/>
          </p:cNvSpPr>
          <p:nvPr>
            <p:ph type="sldNum" sz="quarter" idx="5"/>
          </p:nvPr>
        </p:nvSpPr>
        <p:spPr/>
        <p:txBody>
          <a:bodyPr/>
          <a:lstStyle/>
          <a:p>
            <a:fld id="{54E672D7-8E2D-4611-973D-F4591A707C34}" type="slidenum">
              <a:rPr lang="en-US" smtClean="0"/>
              <a:t>3</a:t>
            </a:fld>
            <a:endParaRPr lang="en-US"/>
          </a:p>
        </p:txBody>
      </p:sp>
    </p:spTree>
    <p:extLst>
      <p:ext uri="{BB962C8B-B14F-4D97-AF65-F5344CB8AC3E}">
        <p14:creationId xmlns:p14="http://schemas.microsoft.com/office/powerpoint/2010/main" val="80069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Personal opinion of the author</a:t>
            </a:r>
          </a:p>
          <a:p>
            <a:endParaRPr lang="en-US" dirty="0"/>
          </a:p>
          <a:p>
            <a:r>
              <a:rPr lang="en-US" dirty="0"/>
              <a:t>IAEA Nuclear Security Series No. 22-G, Radiological Crime Scene Management</a:t>
            </a:r>
          </a:p>
          <a:p>
            <a:endParaRPr lang="en-US" dirty="0"/>
          </a:p>
          <a:p>
            <a:r>
              <a:rPr lang="en-US" dirty="0"/>
              <a:t>2010 report on the Interagency Threat Assessment and Coordination Group (ITACG)</a:t>
            </a:r>
          </a:p>
          <a:p>
            <a:endParaRPr lang="en-US" dirty="0"/>
          </a:p>
          <a:p>
            <a:r>
              <a:rPr lang="en-US" sz="1200" b="0" i="0" kern="1200" dirty="0">
                <a:solidFill>
                  <a:schemeClr val="tx1"/>
                </a:solidFill>
                <a:effectLst/>
                <a:latin typeface="+mn-lt"/>
                <a:ea typeface="+mn-ea"/>
                <a:cs typeface="+mn-cs"/>
              </a:rPr>
              <a:t>Preventive Radiological / Nuclear Detection (PRND) and Adjudication Capability Development </a:t>
            </a:r>
            <a:r>
              <a:rPr lang="en-US" sz="1200" b="0" i="0" kern="1200" dirty="0" err="1">
                <a:solidFill>
                  <a:schemeClr val="tx1"/>
                </a:solidFill>
                <a:effectLst/>
                <a:latin typeface="+mn-lt"/>
                <a:ea typeface="+mn-ea"/>
                <a:cs typeface="+mn-cs"/>
              </a:rPr>
              <a:t>FrameworkMarch</a:t>
            </a:r>
            <a:r>
              <a:rPr lang="en-US" sz="1200" b="0" i="0" kern="1200" dirty="0">
                <a:solidFill>
                  <a:schemeClr val="tx1"/>
                </a:solidFill>
                <a:effectLst/>
                <a:latin typeface="+mn-lt"/>
                <a:ea typeface="+mn-ea"/>
                <a:cs typeface="+mn-cs"/>
              </a:rPr>
              <a:t> 30, 2011Document Number 400-INT-115790v1.00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Model Guidelines Document for Nuclear Detection Architectures December 2009</a:t>
            </a:r>
            <a:endParaRPr lang="en-US" dirty="0"/>
          </a:p>
        </p:txBody>
      </p:sp>
      <p:sp>
        <p:nvSpPr>
          <p:cNvPr id="4" name="Slide Number Placeholder 3"/>
          <p:cNvSpPr>
            <a:spLocks noGrp="1"/>
          </p:cNvSpPr>
          <p:nvPr>
            <p:ph type="sldNum" sz="quarter" idx="5"/>
          </p:nvPr>
        </p:nvSpPr>
        <p:spPr/>
        <p:txBody>
          <a:bodyPr/>
          <a:lstStyle/>
          <a:p>
            <a:fld id="{83051A2F-AC99-4AE5-8C7F-E8E06355F283}" type="slidenum">
              <a:rPr lang="en-US" smtClean="0"/>
              <a:t>4</a:t>
            </a:fld>
            <a:endParaRPr lang="en-US"/>
          </a:p>
        </p:txBody>
      </p:sp>
    </p:spTree>
    <p:extLst>
      <p:ext uri="{BB962C8B-B14F-4D97-AF65-F5344CB8AC3E}">
        <p14:creationId xmlns:p14="http://schemas.microsoft.com/office/powerpoint/2010/main" val="267808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cyber crimes – loosely organized hackers for hire; long standing or short term romance</a:t>
            </a:r>
          </a:p>
          <a:p>
            <a:r>
              <a:rPr lang="en-US" dirty="0"/>
              <a:t>  </a:t>
            </a:r>
          </a:p>
          <a:p>
            <a:r>
              <a:rPr lang="en-US" dirty="0"/>
              <a:t>IAEA </a:t>
            </a:r>
            <a:r>
              <a:rPr lang="en-US" dirty="0" err="1"/>
              <a:t>Tecdoc</a:t>
            </a:r>
            <a:r>
              <a:rPr lang="en-US" dirty="0"/>
              <a:t> 1313</a:t>
            </a:r>
          </a:p>
          <a:p>
            <a:endParaRPr lang="en-US" dirty="0"/>
          </a:p>
          <a:p>
            <a:r>
              <a:rPr lang="en-US" dirty="0"/>
              <a:t>National Response Framework Second Edition  May 2013</a:t>
            </a:r>
          </a:p>
        </p:txBody>
      </p:sp>
      <p:sp>
        <p:nvSpPr>
          <p:cNvPr id="4" name="Slide Number Placeholder 3"/>
          <p:cNvSpPr>
            <a:spLocks noGrp="1"/>
          </p:cNvSpPr>
          <p:nvPr>
            <p:ph type="sldNum" sz="quarter" idx="5"/>
          </p:nvPr>
        </p:nvSpPr>
        <p:spPr/>
        <p:txBody>
          <a:bodyPr/>
          <a:lstStyle/>
          <a:p>
            <a:fld id="{83051A2F-AC99-4AE5-8C7F-E8E06355F283}" type="slidenum">
              <a:rPr lang="en-US" smtClean="0"/>
              <a:t>5</a:t>
            </a:fld>
            <a:endParaRPr lang="en-US"/>
          </a:p>
        </p:txBody>
      </p:sp>
    </p:spTree>
    <p:extLst>
      <p:ext uri="{BB962C8B-B14F-4D97-AF65-F5344CB8AC3E}">
        <p14:creationId xmlns:p14="http://schemas.microsoft.com/office/powerpoint/2010/main" val="60790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endParaRPr lang="en-US" sz="1400" dirty="0"/>
          </a:p>
          <a:p>
            <a:r>
              <a:rPr lang="en-US" sz="1400" dirty="0"/>
              <a:t>Build to suit your needs for a  program</a:t>
            </a:r>
          </a:p>
          <a:p>
            <a:endParaRPr lang="en-US" sz="1400" dirty="0"/>
          </a:p>
          <a:p>
            <a:r>
              <a:rPr lang="en-US" sz="1400" dirty="0"/>
              <a:t>Core Components</a:t>
            </a:r>
          </a:p>
          <a:p>
            <a:r>
              <a:rPr lang="en-US" sz="1400" dirty="0"/>
              <a:t> Law Enforcement officers: with arrest authority to investigate nuclear and radioactive materials smugglers, arrest the individuals involved, and work with national legal authorities to ensure prosecution</a:t>
            </a:r>
          </a:p>
          <a:p>
            <a:r>
              <a:rPr lang="en-US" sz="1400" dirty="0"/>
              <a:t> Intelligence analysts: who review this information, look for connections between cases and the individuals involved, and inform decision-makers</a:t>
            </a:r>
          </a:p>
          <a:p>
            <a:r>
              <a:rPr lang="en-US" sz="1400" dirty="0"/>
              <a:t> Information collectors: to gather data from various sources on the nuclear smuggling threat.</a:t>
            </a:r>
          </a:p>
          <a:p>
            <a:r>
              <a:rPr lang="en-US" sz="1400" dirty="0"/>
              <a:t> Liaison officers: that coordinate technical reach-back with the scientific community and provide information to the international community and others where appropriate.</a:t>
            </a:r>
          </a:p>
          <a:p>
            <a:endParaRPr lang="en-US" dirty="0"/>
          </a:p>
          <a:p>
            <a:r>
              <a:rPr lang="en-US" dirty="0"/>
              <a:t>  Model Guidelines Document for Nuclear Detection Architectures December 2009</a:t>
            </a:r>
          </a:p>
          <a:p>
            <a:endParaRPr lang="en-US" dirty="0"/>
          </a:p>
        </p:txBody>
      </p:sp>
      <p:sp>
        <p:nvSpPr>
          <p:cNvPr id="4" name="Slide Number Placeholder 3"/>
          <p:cNvSpPr>
            <a:spLocks noGrp="1"/>
          </p:cNvSpPr>
          <p:nvPr>
            <p:ph type="sldNum" sz="quarter" idx="5"/>
          </p:nvPr>
        </p:nvSpPr>
        <p:spPr/>
        <p:txBody>
          <a:bodyPr/>
          <a:lstStyle/>
          <a:p>
            <a:fld id="{83051A2F-AC99-4AE5-8C7F-E8E06355F283}" type="slidenum">
              <a:rPr lang="en-US" smtClean="0"/>
              <a:t>6</a:t>
            </a:fld>
            <a:endParaRPr lang="en-US"/>
          </a:p>
        </p:txBody>
      </p:sp>
    </p:spTree>
    <p:extLst>
      <p:ext uri="{BB962C8B-B14F-4D97-AF65-F5344CB8AC3E}">
        <p14:creationId xmlns:p14="http://schemas.microsoft.com/office/powerpoint/2010/main" val="337454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1" baseline="0" dirty="0">
                <a:latin typeface="+mn-lt"/>
              </a:rPr>
              <a:t>Identify sources of nuclear/radiological material: </a:t>
            </a:r>
            <a:r>
              <a:rPr lang="en-US" sz="1200" baseline="0" dirty="0">
                <a:latin typeface="+mn-lt"/>
              </a:rPr>
              <a:t>Host governments are encouraged to inventory their own stockpiles of nuclear and radiological material. Once identified, these sources can be monitored and protected by the host government against potential diversion. </a:t>
            </a:r>
          </a:p>
          <a:p>
            <a:pPr marL="228600" indent="-228600">
              <a:buAutoNum type="arabicParenR"/>
            </a:pPr>
            <a:r>
              <a:rPr lang="en-US" sz="1200" b="1" baseline="0" dirty="0">
                <a:latin typeface="+mn-lt"/>
              </a:rPr>
              <a:t>Identify existing capabilities: </a:t>
            </a:r>
            <a:r>
              <a:rPr lang="en-US" sz="1200" baseline="0" dirty="0">
                <a:latin typeface="+mn-lt"/>
              </a:rPr>
              <a:t>The development of a CNS team does not require extensive resources, such as the development of a new ministry or the hiring of additional personnel. A CNS team can be built using existing nuclear/radiological response assets. If necessary, identify specialized training that will enhance existing capabilities to strengthen overall CNS capabilities. </a:t>
            </a:r>
          </a:p>
          <a:p>
            <a:pPr marL="228600" indent="-228600">
              <a:buAutoNum type="arabicParenR"/>
            </a:pPr>
            <a:r>
              <a:rPr lang="en-US" sz="1200" b="1" baseline="0" dirty="0">
                <a:latin typeface="+mn-lt"/>
              </a:rPr>
              <a:t>Identify applicable legal statutes for prosecuting incidents of nuclear smuggling: </a:t>
            </a:r>
            <a:r>
              <a:rPr lang="en-US" sz="1200" baseline="0" dirty="0">
                <a:latin typeface="+mn-lt"/>
              </a:rPr>
              <a:t>If applicable legal statutes do not exist, countries are encouraged to establish these laws prior to creation of a CNS team. This will make the prosecution process smoother and more reliable. Refer to next slide for examples of US laws that could be used to counter nuclear smuggling. Additionally, as nuclear smuggling is a cross-border issue, countries are encouraged to work with their regional and international partners on applicable legal statutes/treaties etc. </a:t>
            </a:r>
          </a:p>
          <a:p>
            <a:pPr marL="228600" indent="-228600">
              <a:buAutoNum type="arabicParenR"/>
            </a:pPr>
            <a:r>
              <a:rPr lang="en-US" sz="1200" b="1" baseline="0" dirty="0">
                <a:latin typeface="+mn-lt"/>
              </a:rPr>
              <a:t>Ensure adequate coordination: </a:t>
            </a:r>
            <a:r>
              <a:rPr lang="en-US" sz="1200" baseline="0" dirty="0">
                <a:latin typeface="+mn-lt"/>
              </a:rPr>
              <a:t>Coordination should be established internally between ministries, as well as regionally and internationally. If possible, conduct joint training exercises to test CNS capabilities. </a:t>
            </a:r>
          </a:p>
          <a:p>
            <a:endParaRPr lang="en-US" dirty="0"/>
          </a:p>
          <a:p>
            <a:r>
              <a:rPr lang="en-US" dirty="0"/>
              <a:t>  Model Guidelines Document for Nuclear Detection Architectures December 2009</a:t>
            </a:r>
          </a:p>
          <a:p>
            <a:endParaRPr lang="en-US" dirty="0"/>
          </a:p>
        </p:txBody>
      </p:sp>
      <p:sp>
        <p:nvSpPr>
          <p:cNvPr id="4" name="Slide Number Placeholder 3"/>
          <p:cNvSpPr>
            <a:spLocks noGrp="1"/>
          </p:cNvSpPr>
          <p:nvPr>
            <p:ph type="sldNum" sz="quarter" idx="5"/>
          </p:nvPr>
        </p:nvSpPr>
        <p:spPr/>
        <p:txBody>
          <a:bodyPr/>
          <a:lstStyle/>
          <a:p>
            <a:fld id="{83051A2F-AC99-4AE5-8C7F-E8E06355F283}" type="slidenum">
              <a:rPr lang="en-US" smtClean="0"/>
              <a:t>7</a:t>
            </a:fld>
            <a:endParaRPr lang="en-US"/>
          </a:p>
        </p:txBody>
      </p:sp>
    </p:spTree>
    <p:extLst>
      <p:ext uri="{BB962C8B-B14F-4D97-AF65-F5344CB8AC3E}">
        <p14:creationId xmlns:p14="http://schemas.microsoft.com/office/powerpoint/2010/main" val="2835070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5" name="Picture 84"/>
          <p:cNvPicPr>
            <a:picLocks noChangeAspect="1"/>
          </p:cNvPicPr>
          <p:nvPr userDrawn="1"/>
        </p:nvPicPr>
        <p:blipFill rotWithShape="1">
          <a:blip r:embed="rId2" cstate="print">
            <a:extLst>
              <a:ext uri="{28A0092B-C50C-407E-A947-70E740481C1C}">
                <a14:useLocalDpi xmlns:a14="http://schemas.microsoft.com/office/drawing/2010/main" val="0"/>
              </a:ext>
            </a:extLst>
          </a:blip>
          <a:srcRect l="53723" t="46829" r="5491"/>
          <a:stretch/>
        </p:blipFill>
        <p:spPr>
          <a:xfrm rot="5400000" flipH="1">
            <a:off x="-48130" y="48129"/>
            <a:ext cx="4322618" cy="4226359"/>
          </a:xfrm>
          <a:prstGeom prst="rect">
            <a:avLst/>
          </a:prstGeom>
        </p:spPr>
      </p:pic>
      <p:sp>
        <p:nvSpPr>
          <p:cNvPr id="10" name="TextBox 9"/>
          <p:cNvSpPr txBox="1"/>
          <p:nvPr userDrawn="1"/>
        </p:nvSpPr>
        <p:spPr>
          <a:xfrm>
            <a:off x="355073" y="633533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sp>
        <p:nvSpPr>
          <p:cNvPr id="2" name="Title 1"/>
          <p:cNvSpPr>
            <a:spLocks noGrp="1"/>
          </p:cNvSpPr>
          <p:nvPr>
            <p:ph type="ctrTitle"/>
          </p:nvPr>
        </p:nvSpPr>
        <p:spPr>
          <a:xfrm>
            <a:off x="339005" y="414322"/>
            <a:ext cx="4568661" cy="929485"/>
          </a:xfrm>
        </p:spPr>
        <p:txBody>
          <a:bodyPr/>
          <a:lstStyle>
            <a:lvl1pPr algn="l">
              <a:defRPr sz="3200" b="1">
                <a:solidFill>
                  <a:schemeClr val="tx2"/>
                </a:solidFill>
                <a:latin typeface="+mn-lt"/>
              </a:defRPr>
            </a:lvl1pPr>
          </a:lstStyle>
          <a:p>
            <a:r>
              <a:rPr lang="en-US"/>
              <a:t>Click to edit Master title style</a:t>
            </a:r>
            <a:endParaRPr lang="en-US" dirty="0"/>
          </a:p>
        </p:txBody>
      </p:sp>
      <p:sp>
        <p:nvSpPr>
          <p:cNvPr id="26" name="Rectangle 25"/>
          <p:cNvSpPr/>
          <p:nvPr userDrawn="1"/>
        </p:nvSpPr>
        <p:spPr>
          <a:xfrm>
            <a:off x="0" y="-25400"/>
            <a:ext cx="12188952" cy="45720"/>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 name="Subtitle 2"/>
          <p:cNvSpPr>
            <a:spLocks noGrp="1"/>
          </p:cNvSpPr>
          <p:nvPr>
            <p:ph type="subTitle" idx="1"/>
          </p:nvPr>
        </p:nvSpPr>
        <p:spPr>
          <a:xfrm>
            <a:off x="347472" y="2001549"/>
            <a:ext cx="5485292"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Rectangle 15"/>
          <p:cNvSpPr/>
          <p:nvPr userDrawn="1"/>
        </p:nvSpPr>
        <p:spPr bwMode="auto">
          <a:xfrm>
            <a:off x="7452360" y="0"/>
            <a:ext cx="4753469" cy="6195828"/>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sp>
        <p:nvSpPr>
          <p:cNvPr id="84" name="Rectangle 83"/>
          <p:cNvSpPr/>
          <p:nvPr userDrawn="1"/>
        </p:nvSpPr>
        <p:spPr>
          <a:xfrm>
            <a:off x="-127" y="6170537"/>
            <a:ext cx="12188952" cy="27432"/>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6178" y="6374388"/>
            <a:ext cx="1329900" cy="32004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379" y="-22795"/>
            <a:ext cx="8879329" cy="6659497"/>
          </a:xfrm>
          <a:prstGeom prst="rect">
            <a:avLst/>
          </a:prstGeom>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210" y="660860"/>
            <a:ext cx="4489932" cy="4525995"/>
          </a:xfrm>
          <a:prstGeom prst="rect">
            <a:avLst/>
          </a:prstGeom>
        </p:spPr>
      </p:pic>
    </p:spTree>
    <p:extLst>
      <p:ext uri="{BB962C8B-B14F-4D97-AF65-F5344CB8AC3E}">
        <p14:creationId xmlns:p14="http://schemas.microsoft.com/office/powerpoint/2010/main" val="391337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55" y="274320"/>
            <a:ext cx="11427023" cy="539496"/>
          </a:xfrm>
        </p:spPr>
        <p:txBody>
          <a:bodyPr/>
          <a:lstStyle>
            <a:lvl1pPr>
              <a:lnSpc>
                <a:spcPct val="90000"/>
              </a:lnSpc>
              <a:defRPr sz="3199"/>
            </a:lvl1pPr>
          </a:lstStyle>
          <a:p>
            <a:r>
              <a:rPr lang="en-US"/>
              <a:t>Click to edit Master title style</a:t>
            </a:r>
            <a:endParaRPr lang="en-US" dirty="0"/>
          </a:p>
        </p:txBody>
      </p:sp>
      <p:sp>
        <p:nvSpPr>
          <p:cNvPr id="3" name="Content Placeholder 2"/>
          <p:cNvSpPr>
            <a:spLocks noGrp="1"/>
          </p:cNvSpPr>
          <p:nvPr>
            <p:ph idx="1"/>
          </p:nvPr>
        </p:nvSpPr>
        <p:spPr>
          <a:xfrm>
            <a:off x="447939" y="1653735"/>
            <a:ext cx="11427023" cy="4047778"/>
          </a:xfrm>
        </p:spPr>
        <p:txBody>
          <a:bodyPr/>
          <a:lstStyle>
            <a:lvl1pPr marL="288838" indent="-288838">
              <a:spcBef>
                <a:spcPts val="1799"/>
              </a:spcBef>
              <a:buClr>
                <a:schemeClr val="tx1"/>
              </a:buClr>
              <a:buSzPct val="90000"/>
              <a:buFont typeface="Century Gothic" panose="020B0502020202020204" pitchFamily="34" charset="0"/>
              <a:buChar char="•"/>
              <a:defRPr lang="en-US" sz="2799" kern="1200" dirty="0">
                <a:solidFill>
                  <a:schemeClr val="tx1"/>
                </a:solidFill>
                <a:latin typeface="Century Gothic" panose="020B0502020202020204" pitchFamily="34" charset="0"/>
                <a:ea typeface="+mn-ea"/>
                <a:cs typeface="+mn-cs"/>
              </a:defRPr>
            </a:lvl1pPr>
            <a:lvl2pPr marL="687182" indent="-288838">
              <a:buClr>
                <a:schemeClr val="tx1"/>
              </a:buClr>
              <a:buSzPct val="90000"/>
              <a:buFont typeface="Century Gothic" panose="020B0502020202020204" pitchFamily="34" charset="0"/>
              <a:buChar char="–"/>
              <a:defRPr>
                <a:latin typeface="+mn-lt"/>
                <a:cs typeface="Arial" panose="020B0604020202020204" pitchFamily="34" charset="0"/>
              </a:defRPr>
            </a:lvl2pPr>
            <a:lvl3pPr marL="1031565" indent="-288838">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280" indent="-222183">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4984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01" b="-1"/>
          <a:stretch/>
        </p:blipFill>
        <p:spPr>
          <a:xfrm>
            <a:off x="6094411" y="1078993"/>
            <a:ext cx="5533584"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249" y="1078993"/>
            <a:ext cx="5820164"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657" y="1352480"/>
            <a:ext cx="5412059" cy="978473"/>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110" y="2891883"/>
            <a:ext cx="5429607" cy="2252546"/>
          </a:xfrm>
        </p:spPr>
        <p:txBody>
          <a:bodyPr/>
          <a:lstStyle>
            <a:lvl1pPr marL="287252" indent="-287252">
              <a:buClr>
                <a:schemeClr val="tx1"/>
              </a:buClr>
              <a:buFont typeface="Century Gothic" panose="020B0502020202020204" pitchFamily="34" charset="0"/>
              <a:buChar char="•"/>
              <a:defRPr sz="1999">
                <a:latin typeface="Century Gothic" panose="020B0502020202020204" pitchFamily="34" charset="0"/>
              </a:defRPr>
            </a:lvl1pPr>
            <a:lvl2pPr marL="688768" indent="-285664">
              <a:buClr>
                <a:schemeClr val="tx1"/>
              </a:buClr>
              <a:buFont typeface="Century Gothic" panose="020B0502020202020204" pitchFamily="34" charset="0"/>
              <a:buChar char="–"/>
              <a:defRPr sz="1799">
                <a:latin typeface="Century Gothic" panose="020B0502020202020204" pitchFamily="34" charset="0"/>
              </a:defRPr>
            </a:lvl2pPr>
            <a:lvl3pPr>
              <a:defRPr sz="1600"/>
            </a:lvl3pPr>
            <a:lvl4pPr>
              <a:defRPr sz="1400"/>
            </a:lvl4pPr>
            <a:lvl5pPr marL="1482280" indent="-222183">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1"/>
            <a:ext cx="274249"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249" y="320041"/>
            <a:ext cx="14123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021" y="456244"/>
            <a:ext cx="1087853"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4412" y="0"/>
            <a:ext cx="6094413"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16" tIns="45708" rIns="91416" bIns="45708"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161299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656" y="274321"/>
            <a:ext cx="11501908" cy="535531"/>
          </a:xfrm>
        </p:spPr>
        <p:txBody>
          <a:bodyPr/>
          <a:lstStyle>
            <a:lvl1pPr>
              <a:lnSpc>
                <a:spcPct val="90000"/>
              </a:lnSpc>
              <a:defRPr sz="3199">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014" y="1444753"/>
            <a:ext cx="5506398" cy="4203944"/>
          </a:xfrm>
        </p:spPr>
        <p:txBody>
          <a:bodyPr/>
          <a:lstStyle>
            <a:lvl1pPr marL="230119" indent="-230119">
              <a:buClr>
                <a:schemeClr val="tx1"/>
              </a:buClr>
              <a:buFont typeface="Century Gothic" panose="020B0502020202020204" pitchFamily="34" charset="0"/>
              <a:buChar char="•"/>
              <a:defRPr sz="1999" baseline="0">
                <a:latin typeface="Century Gothic" panose="020B0502020202020204" pitchFamily="34" charset="0"/>
              </a:defRPr>
            </a:lvl1pPr>
            <a:lvl2pPr marL="625287" indent="-279316">
              <a:buClr>
                <a:schemeClr val="tx1"/>
              </a:buClr>
              <a:buSzPct val="90000"/>
              <a:buFont typeface="Century Gothic" panose="020B0502020202020204" pitchFamily="34" charset="0"/>
              <a:buChar char="–"/>
              <a:defRPr sz="1799">
                <a:latin typeface="+mn-lt"/>
              </a:defRPr>
            </a:lvl2pPr>
            <a:lvl3pPr marL="914126" indent="-230119">
              <a:buClr>
                <a:schemeClr val="tx1"/>
              </a:buClr>
              <a:buFont typeface="Century Gothic" panose="020B0502020202020204" pitchFamily="34" charset="0"/>
              <a:buChar char="•"/>
              <a:defRPr sz="1600" baseline="0">
                <a:latin typeface="Century Gothic" panose="020B0502020202020204" pitchFamily="34" charset="0"/>
              </a:defRPr>
            </a:lvl3pPr>
            <a:lvl4pPr marL="971259" indent="0">
              <a:buClr>
                <a:schemeClr val="tx1"/>
              </a:buClr>
              <a:buFont typeface="Century Gothic" panose="020B0502020202020204" pitchFamily="34" charset="0"/>
              <a:buNone/>
              <a:defRPr sz="1400">
                <a:latin typeface="+mn-lt"/>
              </a:defRPr>
            </a:lvl4pPr>
            <a:lvl5pPr marL="1482280" indent="-222183">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39868" y="1444753"/>
            <a:ext cx="5503254" cy="4203944"/>
          </a:xfrm>
        </p:spPr>
        <p:txBody>
          <a:bodyPr/>
          <a:lstStyle>
            <a:lvl1pPr marL="287252" indent="-287252">
              <a:buClr>
                <a:schemeClr val="tx1"/>
              </a:buClr>
              <a:buFont typeface="Century Gothic" panose="020B0502020202020204" pitchFamily="34" charset="0"/>
              <a:buChar char="•"/>
              <a:defRPr sz="1999" baseline="0">
                <a:latin typeface="Century Gothic" panose="020B0502020202020204" pitchFamily="34" charset="0"/>
              </a:defRPr>
            </a:lvl1pPr>
            <a:lvl2pPr marL="625287" indent="-279316">
              <a:buClr>
                <a:schemeClr val="tx1"/>
              </a:buClr>
              <a:buSzPct val="90000"/>
              <a:buFont typeface="Century Gothic" panose="020B0502020202020204" pitchFamily="34" charset="0"/>
              <a:buChar char="–"/>
              <a:defRPr sz="1799" baseline="0">
                <a:latin typeface="Century Gothic" panose="020B0502020202020204" pitchFamily="34" charset="0"/>
              </a:defRPr>
            </a:lvl2pPr>
            <a:lvl3pPr marL="914126" indent="-230119">
              <a:buClr>
                <a:schemeClr val="tx1"/>
              </a:buClr>
              <a:buFont typeface="Century Gothic" panose="020B0502020202020204" pitchFamily="34" charset="0"/>
              <a:buChar char="•"/>
              <a:defRPr sz="1600">
                <a:latin typeface="+mn-lt"/>
              </a:defRPr>
            </a:lvl3pPr>
            <a:lvl4pPr marL="1144245" indent="-172986">
              <a:buClr>
                <a:schemeClr val="tx1"/>
              </a:buClr>
              <a:buFont typeface="Century Gothic" panose="020B0502020202020204" pitchFamily="34" charset="0"/>
              <a:buChar char="•"/>
              <a:defRPr sz="1400">
                <a:latin typeface="+mn-lt"/>
              </a:defRPr>
            </a:lvl4pPr>
            <a:lvl5pPr marL="1482280" indent="-222183">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08196" y="6583680"/>
            <a:ext cx="3859795"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92923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656" y="274321"/>
            <a:ext cx="11501908" cy="535531"/>
          </a:xfrm>
        </p:spPr>
        <p:txBody>
          <a:bodyPr/>
          <a:lstStyle>
            <a:lvl1pPr>
              <a:lnSpc>
                <a:spcPct val="90000"/>
              </a:lnSpc>
              <a:defRPr sz="3199">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014" y="1444752"/>
            <a:ext cx="5506398" cy="821190"/>
          </a:xfrm>
        </p:spPr>
        <p:txBody>
          <a:bodyPr anchor="b"/>
          <a:lstStyle>
            <a:lvl1pPr marL="0" indent="0">
              <a:buNone/>
              <a:defRPr sz="2399" b="0" baseline="0">
                <a:solidFill>
                  <a:schemeClr val="tx1"/>
                </a:solidFill>
                <a:latin typeface="Century Gothic" panose="020B0502020202020204" pitchFamily="34" charset="0"/>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465014" y="2275468"/>
            <a:ext cx="5506398" cy="3373229"/>
          </a:xfrm>
        </p:spPr>
        <p:txBody>
          <a:bodyPr/>
          <a:lstStyle>
            <a:lvl1pPr marL="230119" indent="-230119">
              <a:buClr>
                <a:schemeClr val="tx1"/>
              </a:buClr>
              <a:buFont typeface="Century Gothic" panose="020B0502020202020204" pitchFamily="34" charset="0"/>
              <a:buChar char="•"/>
              <a:defRPr sz="1999" baseline="0">
                <a:latin typeface="Century Gothic" panose="020B0502020202020204" pitchFamily="34" charset="0"/>
              </a:defRPr>
            </a:lvl1pPr>
            <a:lvl2pPr marL="625287" indent="-279316">
              <a:buClr>
                <a:schemeClr val="tx1"/>
              </a:buClr>
              <a:buSzPct val="90000"/>
              <a:buFont typeface="Century Gothic" panose="020B0502020202020204" pitchFamily="34" charset="0"/>
              <a:buChar char="–"/>
              <a:defRPr sz="1799">
                <a:latin typeface="+mn-lt"/>
              </a:defRPr>
            </a:lvl2pPr>
            <a:lvl3pPr marL="914126" indent="-230119">
              <a:buClr>
                <a:schemeClr val="tx1"/>
              </a:buClr>
              <a:buFont typeface="Century Gothic" panose="020B0502020202020204" pitchFamily="34" charset="0"/>
              <a:buChar char="•"/>
              <a:defRPr sz="1600" baseline="0">
                <a:latin typeface="Century Gothic" panose="020B0502020202020204" pitchFamily="34" charset="0"/>
              </a:defRPr>
            </a:lvl3pPr>
            <a:lvl4pPr marL="971259" indent="0">
              <a:buClr>
                <a:schemeClr val="tx1"/>
              </a:buClr>
              <a:buFont typeface="Century Gothic" panose="020B0502020202020204" pitchFamily="34" charset="0"/>
              <a:buNone/>
              <a:defRPr sz="1400">
                <a:latin typeface="+mn-lt"/>
              </a:defRPr>
            </a:lvl4pPr>
            <a:lvl5pPr marL="1482280" indent="-222183">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39868" y="1444752"/>
            <a:ext cx="5503254" cy="821190"/>
          </a:xfrm>
        </p:spPr>
        <p:txBody>
          <a:bodyPr anchor="b"/>
          <a:lstStyle>
            <a:lvl1pPr marL="0" indent="0">
              <a:buNone/>
              <a:defRPr sz="2399" b="0" baseline="0">
                <a:solidFill>
                  <a:schemeClr val="tx1"/>
                </a:solidFill>
                <a:latin typeface="Century Gothic" panose="020B0502020202020204" pitchFamily="34" charset="0"/>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9868" y="2275468"/>
            <a:ext cx="5503254" cy="3373229"/>
          </a:xfrm>
        </p:spPr>
        <p:txBody>
          <a:bodyPr/>
          <a:lstStyle>
            <a:lvl1pPr marL="287252" indent="-287252">
              <a:buClr>
                <a:schemeClr val="tx1"/>
              </a:buClr>
              <a:buFont typeface="Century Gothic" panose="020B0502020202020204" pitchFamily="34" charset="0"/>
              <a:buChar char="•"/>
              <a:defRPr sz="1999" baseline="0">
                <a:latin typeface="Century Gothic" panose="020B0502020202020204" pitchFamily="34" charset="0"/>
              </a:defRPr>
            </a:lvl1pPr>
            <a:lvl2pPr marL="625287" indent="-279316">
              <a:buClr>
                <a:schemeClr val="tx1"/>
              </a:buClr>
              <a:buSzPct val="90000"/>
              <a:buFont typeface="Century Gothic" panose="020B0502020202020204" pitchFamily="34" charset="0"/>
              <a:buChar char="–"/>
              <a:defRPr sz="1799" baseline="0">
                <a:latin typeface="Century Gothic" panose="020B0502020202020204" pitchFamily="34" charset="0"/>
              </a:defRPr>
            </a:lvl2pPr>
            <a:lvl3pPr marL="914126" indent="-230119">
              <a:buClr>
                <a:schemeClr val="tx1"/>
              </a:buClr>
              <a:buFont typeface="Century Gothic" panose="020B0502020202020204" pitchFamily="34" charset="0"/>
              <a:buChar char="•"/>
              <a:defRPr sz="1600">
                <a:latin typeface="+mn-lt"/>
              </a:defRPr>
            </a:lvl3pPr>
            <a:lvl4pPr marL="1144245" indent="-172986">
              <a:buClr>
                <a:schemeClr val="tx1"/>
              </a:buClr>
              <a:buFont typeface="Century Gothic" panose="020B0502020202020204" pitchFamily="34" charset="0"/>
              <a:buChar char="•"/>
              <a:defRPr sz="1400">
                <a:latin typeface="+mn-lt"/>
              </a:defRPr>
            </a:lvl4pPr>
            <a:lvl5pPr marL="1482280" indent="-222183">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08196" y="6583680"/>
            <a:ext cx="3859795"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985633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656" y="274321"/>
            <a:ext cx="11422261" cy="535531"/>
          </a:xfrm>
        </p:spPr>
        <p:txBody>
          <a:bodyPr/>
          <a:lstStyle>
            <a:lvl1pPr>
              <a:lnSpc>
                <a:spcPct val="90000"/>
              </a:lnSpc>
              <a:defRPr sz="3199" baseline="0"/>
            </a:lvl1pPr>
          </a:lstStyle>
          <a:p>
            <a:r>
              <a:rPr lang="en-US"/>
              <a:t>Click to edit Master title style</a:t>
            </a:r>
            <a:endParaRPr lang="en-US" dirty="0"/>
          </a:p>
        </p:txBody>
      </p:sp>
    </p:spTree>
    <p:extLst>
      <p:ext uri="{BB962C8B-B14F-4D97-AF65-F5344CB8AC3E}">
        <p14:creationId xmlns:p14="http://schemas.microsoft.com/office/powerpoint/2010/main" val="3879817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803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656" y="274321"/>
            <a:ext cx="11501908" cy="535531"/>
          </a:xfrm>
        </p:spPr>
        <p:txBody>
          <a:bodyPr/>
          <a:lstStyle>
            <a:lvl1pPr>
              <a:lnSpc>
                <a:spcPct val="90000"/>
              </a:lnSpc>
              <a:defRPr sz="3199"/>
            </a:lvl1pPr>
          </a:lstStyle>
          <a:p>
            <a:r>
              <a:rPr lang="en-US"/>
              <a:t>Click to edit Master title style</a:t>
            </a:r>
            <a:endParaRPr lang="en-US" dirty="0"/>
          </a:p>
        </p:txBody>
      </p:sp>
      <p:sp>
        <p:nvSpPr>
          <p:cNvPr id="3" name="Text Placeholder 2"/>
          <p:cNvSpPr>
            <a:spLocks noGrp="1"/>
          </p:cNvSpPr>
          <p:nvPr>
            <p:ph type="body" idx="1"/>
          </p:nvPr>
        </p:nvSpPr>
        <p:spPr>
          <a:xfrm>
            <a:off x="536556" y="1387602"/>
            <a:ext cx="5484971" cy="821190"/>
          </a:xfrm>
          <a:solidFill>
            <a:schemeClr val="tx2"/>
          </a:solidFill>
          <a:ln w="12700">
            <a:solidFill>
              <a:schemeClr val="tx2"/>
            </a:solidFill>
          </a:ln>
        </p:spPr>
        <p:txBody>
          <a:bodyPr tIns="91440" bIns="91440" anchor="b"/>
          <a:lstStyle>
            <a:lvl1pPr marL="0" indent="0">
              <a:lnSpc>
                <a:spcPct val="90000"/>
              </a:lnSpc>
              <a:buNone/>
              <a:defRPr sz="1999" b="0" baseline="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536556" y="2208793"/>
            <a:ext cx="5484971"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6945" indent="-226945">
              <a:lnSpc>
                <a:spcPct val="90000"/>
              </a:lnSpc>
              <a:buClr>
                <a:schemeClr val="tx1"/>
              </a:buClr>
              <a:buFont typeface="Century Gothic" panose="020B0502020202020204" pitchFamily="34" charset="0"/>
              <a:buChar char="•"/>
              <a:defRPr sz="1799" baseline="0"/>
            </a:lvl1pPr>
            <a:lvl2pPr marL="514196" indent="-225357">
              <a:lnSpc>
                <a:spcPct val="90000"/>
              </a:lnSpc>
              <a:buClr>
                <a:schemeClr val="tx1"/>
              </a:buClr>
              <a:buSzPct val="90000"/>
              <a:buFont typeface="Century Gothic" panose="020B0502020202020204" pitchFamily="34" charset="0"/>
              <a:buChar char="–"/>
              <a:defRPr sz="1600" baseline="0"/>
            </a:lvl2pPr>
            <a:lvl3pPr marL="742727" indent="-172986">
              <a:lnSpc>
                <a:spcPct val="90000"/>
              </a:lnSpc>
              <a:buClr>
                <a:schemeClr val="tx1"/>
              </a:buClr>
              <a:buFont typeface="Century Gothic" panose="020B0502020202020204" pitchFamily="34" charset="0"/>
              <a:buChar char="•"/>
              <a:defRPr sz="1400"/>
            </a:lvl3pPr>
            <a:lvl4pPr marL="1144245" indent="-172986">
              <a:lnSpc>
                <a:spcPct val="90000"/>
              </a:lnSpc>
              <a:buClr>
                <a:schemeClr val="tx1"/>
              </a:buClr>
              <a:buSzPct val="90000"/>
              <a:buFont typeface="Century Gothic" panose="020B0502020202020204" pitchFamily="34" charset="0"/>
              <a:buChar char="–"/>
              <a:defRPr sz="1200"/>
            </a:lvl4pPr>
            <a:lvl5pPr marL="1482280" indent="-222183">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3019" y="1387602"/>
            <a:ext cx="5484971" cy="821190"/>
          </a:xfrm>
          <a:solidFill>
            <a:schemeClr val="tx2"/>
          </a:solidFill>
          <a:ln w="12700">
            <a:solidFill>
              <a:schemeClr val="tx2"/>
            </a:solidFill>
          </a:ln>
        </p:spPr>
        <p:txBody>
          <a:bodyPr tIns="91440" bIns="91440" anchor="b"/>
          <a:lstStyle>
            <a:lvl1pPr marL="0" indent="0">
              <a:lnSpc>
                <a:spcPct val="90000"/>
              </a:lnSpc>
              <a:buNone/>
              <a:defRPr sz="1999" b="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3019" y="2213185"/>
            <a:ext cx="5484971"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6945" indent="-226945">
              <a:lnSpc>
                <a:spcPct val="90000"/>
              </a:lnSpc>
              <a:buClr>
                <a:schemeClr val="tx1"/>
              </a:buClr>
              <a:buFont typeface="Century Gothic" panose="020B0502020202020204" pitchFamily="34" charset="0"/>
              <a:buChar char="•"/>
              <a:defRPr sz="1799"/>
            </a:lvl1pPr>
            <a:lvl2pPr marL="460237" indent="-171399">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727" indent="-172986">
              <a:lnSpc>
                <a:spcPct val="90000"/>
              </a:lnSpc>
              <a:buClr>
                <a:schemeClr val="tx1"/>
              </a:buClr>
              <a:buFont typeface="Century Gothic" panose="020B0502020202020204" pitchFamily="34" charset="0"/>
              <a:buChar char="•"/>
              <a:defRPr sz="1400"/>
            </a:lvl3pPr>
            <a:lvl4pPr marL="1144245" indent="-172986">
              <a:lnSpc>
                <a:spcPct val="90000"/>
              </a:lnSpc>
              <a:buClr>
                <a:schemeClr val="tx1"/>
              </a:buClr>
              <a:buSzPct val="90000"/>
              <a:buFont typeface="Century Gothic" panose="020B0502020202020204" pitchFamily="34" charset="0"/>
              <a:buChar char="–"/>
              <a:defRPr sz="1200"/>
            </a:lvl4pPr>
            <a:lvl5pPr marL="1482280" indent="-222183">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08196" y="6583680"/>
            <a:ext cx="3859795"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746191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656" y="274321"/>
            <a:ext cx="11501908" cy="535531"/>
          </a:xfrm>
        </p:spPr>
        <p:txBody>
          <a:bodyPr/>
          <a:lstStyle>
            <a:lvl1pPr>
              <a:lnSpc>
                <a:spcPct val="90000"/>
              </a:lnSpc>
              <a:defRPr sz="3199"/>
            </a:lvl1pPr>
          </a:lstStyle>
          <a:p>
            <a:r>
              <a:rPr lang="en-US"/>
              <a:t>Click to edit Master title style</a:t>
            </a:r>
            <a:endParaRPr lang="en-US" dirty="0"/>
          </a:p>
        </p:txBody>
      </p:sp>
      <p:sp>
        <p:nvSpPr>
          <p:cNvPr id="3" name="Text Placeholder 2"/>
          <p:cNvSpPr>
            <a:spLocks noGrp="1"/>
          </p:cNvSpPr>
          <p:nvPr>
            <p:ph type="body" idx="1"/>
          </p:nvPr>
        </p:nvSpPr>
        <p:spPr>
          <a:xfrm>
            <a:off x="536556" y="1387602"/>
            <a:ext cx="3609538" cy="821190"/>
          </a:xfrm>
          <a:solidFill>
            <a:schemeClr val="tx2"/>
          </a:solidFill>
          <a:ln w="12700">
            <a:solidFill>
              <a:schemeClr val="tx2"/>
            </a:solidFill>
          </a:ln>
        </p:spPr>
        <p:txBody>
          <a:bodyPr tIns="91440" bIns="91440" anchor="b"/>
          <a:lstStyle>
            <a:lvl1pPr marL="0" indent="0">
              <a:lnSpc>
                <a:spcPct val="90000"/>
              </a:lnSpc>
              <a:buNone/>
              <a:defRPr sz="1999" b="0" baseline="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536556" y="2208793"/>
            <a:ext cx="360953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6945" indent="-226945">
              <a:lnSpc>
                <a:spcPct val="90000"/>
              </a:lnSpc>
              <a:buClr>
                <a:schemeClr val="tx1"/>
              </a:buClr>
              <a:buFont typeface="Century Gothic" panose="020B0502020202020204" pitchFamily="34" charset="0"/>
              <a:buChar char="•"/>
              <a:defRPr sz="1799" baseline="0"/>
            </a:lvl1pPr>
            <a:lvl2pPr marL="514196" indent="-225357">
              <a:lnSpc>
                <a:spcPct val="90000"/>
              </a:lnSpc>
              <a:buClr>
                <a:schemeClr val="tx1"/>
              </a:buClr>
              <a:buSzPct val="90000"/>
              <a:buFont typeface="Century Gothic" panose="020B0502020202020204" pitchFamily="34" charset="0"/>
              <a:buChar char="–"/>
              <a:defRPr sz="1600" baseline="0"/>
            </a:lvl2pPr>
            <a:lvl3pPr marL="742727" indent="-172986">
              <a:lnSpc>
                <a:spcPct val="90000"/>
              </a:lnSpc>
              <a:buClr>
                <a:schemeClr val="tx1"/>
              </a:buClr>
              <a:buFont typeface="Century Gothic" panose="020B0502020202020204" pitchFamily="34" charset="0"/>
              <a:buChar char="•"/>
              <a:defRPr sz="1400"/>
            </a:lvl3pPr>
            <a:lvl4pPr marL="1144245" indent="-172986">
              <a:lnSpc>
                <a:spcPct val="90000"/>
              </a:lnSpc>
              <a:buClr>
                <a:schemeClr val="tx1"/>
              </a:buClr>
              <a:buSzPct val="90000"/>
              <a:buFont typeface="Century Gothic" panose="020B0502020202020204" pitchFamily="34" charset="0"/>
              <a:buChar char="–"/>
              <a:defRPr sz="1200"/>
            </a:lvl4pPr>
            <a:lvl5pPr marL="1482280" indent="-222183">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2515" y="1387602"/>
            <a:ext cx="3607478" cy="821190"/>
          </a:xfrm>
          <a:solidFill>
            <a:schemeClr val="tx2"/>
          </a:solidFill>
          <a:ln w="12700">
            <a:solidFill>
              <a:schemeClr val="tx2"/>
            </a:solidFill>
          </a:ln>
        </p:spPr>
        <p:txBody>
          <a:bodyPr tIns="91440" bIns="91440" anchor="b"/>
          <a:lstStyle>
            <a:lvl1pPr marL="0" indent="0">
              <a:lnSpc>
                <a:spcPct val="90000"/>
              </a:lnSpc>
              <a:buNone/>
              <a:defRPr sz="1999" b="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2515" y="2213185"/>
            <a:ext cx="3607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6945" indent="-226945">
              <a:lnSpc>
                <a:spcPct val="90000"/>
              </a:lnSpc>
              <a:buClr>
                <a:schemeClr val="tx1"/>
              </a:buClr>
              <a:buFont typeface="Century Gothic" panose="020B0502020202020204" pitchFamily="34" charset="0"/>
              <a:buChar char="•"/>
              <a:defRPr sz="1799"/>
            </a:lvl1pPr>
            <a:lvl2pPr marL="460237" indent="-171399">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727" indent="-172986">
              <a:lnSpc>
                <a:spcPct val="90000"/>
              </a:lnSpc>
              <a:buClr>
                <a:schemeClr val="tx1"/>
              </a:buClr>
              <a:buFont typeface="Century Gothic" panose="020B0502020202020204" pitchFamily="34" charset="0"/>
              <a:buChar char="•"/>
              <a:defRPr sz="1400"/>
            </a:lvl3pPr>
            <a:lvl4pPr marL="1144245" indent="-172986">
              <a:lnSpc>
                <a:spcPct val="90000"/>
              </a:lnSpc>
              <a:buClr>
                <a:schemeClr val="tx1"/>
              </a:buClr>
              <a:buSzPct val="90000"/>
              <a:buFont typeface="Century Gothic" panose="020B0502020202020204" pitchFamily="34" charset="0"/>
              <a:buChar char="–"/>
              <a:defRPr sz="1200"/>
            </a:lvl4pPr>
            <a:lvl5pPr marL="1482280" indent="-222183">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6414" y="1387602"/>
            <a:ext cx="3607478" cy="821190"/>
          </a:xfrm>
          <a:solidFill>
            <a:schemeClr val="tx2"/>
          </a:solidFill>
          <a:ln w="12700">
            <a:solidFill>
              <a:schemeClr val="tx2"/>
            </a:solidFill>
          </a:ln>
        </p:spPr>
        <p:txBody>
          <a:bodyPr tIns="91440" bIns="91440" anchor="b"/>
          <a:lstStyle>
            <a:lvl1pPr marL="0" indent="0">
              <a:lnSpc>
                <a:spcPct val="90000"/>
              </a:lnSpc>
              <a:buNone/>
              <a:defRPr sz="1999" b="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6414" y="2213185"/>
            <a:ext cx="3607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6945" indent="-226945">
              <a:lnSpc>
                <a:spcPct val="90000"/>
              </a:lnSpc>
              <a:buClr>
                <a:schemeClr val="tx1"/>
              </a:buClr>
              <a:buFont typeface="Century Gothic" panose="020B0502020202020204" pitchFamily="34" charset="0"/>
              <a:buChar char="•"/>
              <a:defRPr sz="1799"/>
            </a:lvl1pPr>
            <a:lvl2pPr marL="460237" indent="-171399">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727" indent="-172986">
              <a:lnSpc>
                <a:spcPct val="90000"/>
              </a:lnSpc>
              <a:buClr>
                <a:schemeClr val="tx1"/>
              </a:buClr>
              <a:buFont typeface="Century Gothic" panose="020B0502020202020204" pitchFamily="34" charset="0"/>
              <a:buChar char="•"/>
              <a:defRPr sz="1400"/>
            </a:lvl3pPr>
            <a:lvl4pPr marL="1144245" indent="-172986">
              <a:lnSpc>
                <a:spcPct val="90000"/>
              </a:lnSpc>
              <a:buClr>
                <a:schemeClr val="tx1"/>
              </a:buClr>
              <a:buSzPct val="90000"/>
              <a:buFont typeface="Century Gothic" panose="020B0502020202020204" pitchFamily="34" charset="0"/>
              <a:buChar char="–"/>
              <a:defRPr sz="1200"/>
            </a:lvl4pPr>
            <a:lvl5pPr marL="1482280" indent="-222183">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08196" y="6583680"/>
            <a:ext cx="3859795"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999514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4050" y="1083755"/>
            <a:ext cx="5485335"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249" y="1078993"/>
            <a:ext cx="5820164"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7978" y="1275789"/>
            <a:ext cx="5535963" cy="978729"/>
          </a:xfrm>
        </p:spPr>
        <p:txBody>
          <a:bodyPr/>
          <a:lstStyle>
            <a:lvl1pPr>
              <a:lnSpc>
                <a:spcPct val="90000"/>
              </a:lnSpc>
              <a:defRPr sz="3199"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1"/>
            <a:ext cx="274249"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249" y="320041"/>
            <a:ext cx="14123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89" y="6626132"/>
            <a:ext cx="280328" cy="152400"/>
          </a:xfrm>
          <a:prstGeom prst="rect">
            <a:avLst/>
          </a:prstGeom>
          <a:noFill/>
          <a:ln w="9525">
            <a:noFill/>
            <a:miter lim="800000"/>
            <a:headEnd/>
            <a:tailEnd/>
          </a:ln>
          <a:effectLst/>
        </p:spPr>
        <p:txBody>
          <a:bodyPr lIns="0" tIns="0" rIns="0" bIns="0"/>
          <a:lstStyle/>
          <a:p>
            <a:pPr algn="ctr" defTabSz="172986">
              <a:lnSpc>
                <a:spcPct val="90000"/>
              </a:lnSpc>
              <a:tabLst>
                <a:tab pos="230119" algn="l"/>
              </a:tabLst>
              <a:defRPr/>
            </a:pPr>
            <a:fld id="{040BB257-551A-4736-B50F-DCF1BA034C06}" type="slidenum">
              <a:rPr lang="en-US" sz="900" smtClean="0">
                <a:solidFill>
                  <a:schemeClr val="tx1"/>
                </a:solidFill>
                <a:latin typeface="+mn-lt"/>
                <a:cs typeface="Times New Roman" panose="02020603050405020304" pitchFamily="18" charset="0"/>
              </a:rPr>
              <a:pPr algn="ctr" defTabSz="172986">
                <a:lnSpc>
                  <a:spcPct val="90000"/>
                </a:lnSpc>
                <a:tabLst>
                  <a:tab pos="230119"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021" y="456244"/>
            <a:ext cx="1087853"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2091"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2091"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4412" y="0"/>
            <a:ext cx="6094413"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16" tIns="45708" rIns="91416" bIns="45708"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7978" y="2453317"/>
            <a:ext cx="5511468" cy="2690184"/>
          </a:xfrm>
        </p:spPr>
        <p:txBody>
          <a:bodyPr/>
          <a:lstStyle>
            <a:lvl1pPr marL="287252" indent="-287252">
              <a:lnSpc>
                <a:spcPct val="90000"/>
              </a:lnSpc>
              <a:buClr>
                <a:schemeClr val="tx1"/>
              </a:buClr>
              <a:buFont typeface="Century Gothic" panose="020B0502020202020204" pitchFamily="34" charset="0"/>
              <a:buChar char="•"/>
              <a:defRPr sz="1999">
                <a:latin typeface="Century Gothic" panose="020B0502020202020204" pitchFamily="34" charset="0"/>
              </a:defRPr>
            </a:lvl1pPr>
            <a:lvl2pPr marL="688768" indent="-285664">
              <a:lnSpc>
                <a:spcPct val="90000"/>
              </a:lnSpc>
              <a:buClr>
                <a:schemeClr val="tx1"/>
              </a:buClr>
              <a:buFont typeface="Century Gothic" panose="020B0502020202020204" pitchFamily="34" charset="0"/>
              <a:buChar char="–"/>
              <a:defRPr lang="en-US" sz="1799" kern="1200" dirty="0">
                <a:solidFill>
                  <a:schemeClr val="tx1"/>
                </a:solidFill>
                <a:latin typeface="Century Gothic" panose="020B0502020202020204" pitchFamily="34" charset="0"/>
                <a:ea typeface="+mn-ea"/>
                <a:cs typeface="+mn-cs"/>
              </a:defRPr>
            </a:lvl2pPr>
            <a:lvl3pPr>
              <a:defRPr sz="1600"/>
            </a:lvl3pPr>
            <a:lvl4pPr>
              <a:defRPr sz="1400"/>
            </a:lvl4pPr>
            <a:lvl5pPr marL="1482280" indent="-222183">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9665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4049" y="1078992"/>
            <a:ext cx="5485644"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249" y="1078992"/>
            <a:ext cx="5820164"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7978" y="1275789"/>
            <a:ext cx="5535963" cy="978729"/>
          </a:xfrm>
        </p:spPr>
        <p:txBody>
          <a:bodyPr/>
          <a:lstStyle>
            <a:lvl1pPr>
              <a:lnSpc>
                <a:spcPct val="90000"/>
              </a:lnSpc>
              <a:defRPr sz="3199"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7978" y="2453317"/>
            <a:ext cx="5511468" cy="4163291"/>
          </a:xfrm>
        </p:spPr>
        <p:txBody>
          <a:bodyPr/>
          <a:lstStyle>
            <a:lvl1pPr marL="287252" indent="-287252">
              <a:lnSpc>
                <a:spcPct val="90000"/>
              </a:lnSpc>
              <a:buClr>
                <a:schemeClr val="tx1"/>
              </a:buClr>
              <a:buFont typeface="Century Gothic" panose="020B0502020202020204" pitchFamily="34" charset="0"/>
              <a:buChar char="•"/>
              <a:defRPr sz="1999">
                <a:latin typeface="Century Gothic" panose="020B0502020202020204" pitchFamily="34" charset="0"/>
              </a:defRPr>
            </a:lvl1pPr>
            <a:lvl2pPr marL="688768" indent="-285664">
              <a:lnSpc>
                <a:spcPct val="90000"/>
              </a:lnSpc>
              <a:buClr>
                <a:schemeClr val="tx1"/>
              </a:buClr>
              <a:buFont typeface="Century Gothic" panose="020B0502020202020204" pitchFamily="34" charset="0"/>
              <a:buChar char="–"/>
              <a:defRPr lang="en-US" sz="1799" kern="1200" dirty="0">
                <a:solidFill>
                  <a:schemeClr val="tx1"/>
                </a:solidFill>
                <a:latin typeface="Century Gothic" panose="020B0502020202020204" pitchFamily="34" charset="0"/>
                <a:ea typeface="+mn-ea"/>
                <a:cs typeface="+mn-cs"/>
              </a:defRPr>
            </a:lvl2pPr>
            <a:lvl3pPr>
              <a:defRPr sz="1600"/>
            </a:lvl3pPr>
            <a:lvl4pPr>
              <a:defRPr sz="1400"/>
            </a:lvl4pPr>
            <a:lvl5pPr marL="1482280" indent="-222183">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1"/>
            <a:ext cx="274249"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249" y="320041"/>
            <a:ext cx="14123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89" y="6626132"/>
            <a:ext cx="280328" cy="152400"/>
          </a:xfrm>
          <a:prstGeom prst="rect">
            <a:avLst/>
          </a:prstGeom>
          <a:noFill/>
          <a:ln w="9525">
            <a:noFill/>
            <a:miter lim="800000"/>
            <a:headEnd/>
            <a:tailEnd/>
          </a:ln>
          <a:effectLst/>
        </p:spPr>
        <p:txBody>
          <a:bodyPr lIns="0" tIns="0" rIns="0" bIns="0"/>
          <a:lstStyle/>
          <a:p>
            <a:pPr algn="ctr" defTabSz="172986">
              <a:lnSpc>
                <a:spcPct val="90000"/>
              </a:lnSpc>
              <a:tabLst>
                <a:tab pos="230119" algn="l"/>
              </a:tabLst>
              <a:defRPr/>
            </a:pPr>
            <a:fld id="{040BB257-551A-4736-B50F-DCF1BA034C06}" type="slidenum">
              <a:rPr lang="en-US" sz="900" smtClean="0">
                <a:solidFill>
                  <a:schemeClr val="tx1"/>
                </a:solidFill>
                <a:latin typeface="+mn-lt"/>
                <a:cs typeface="Times New Roman" panose="02020603050405020304" pitchFamily="18" charset="0"/>
              </a:rPr>
              <a:pPr algn="ctr" defTabSz="172986">
                <a:lnSpc>
                  <a:spcPct val="90000"/>
                </a:lnSpc>
                <a:tabLst>
                  <a:tab pos="230119"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021" y="456244"/>
            <a:ext cx="1087853"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4412" y="0"/>
            <a:ext cx="6094413"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16" tIns="45708" rIns="91416" bIns="45708"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57443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288" y="408432"/>
            <a:ext cx="11372473" cy="484748"/>
          </a:xfrm>
        </p:spPr>
        <p:txBody>
          <a:bodyPr/>
          <a:lstStyle/>
          <a:p>
            <a:r>
              <a:rPr lang="en-US"/>
              <a:t>Click to edit Master title style</a:t>
            </a:r>
            <a:endParaRPr lang="en-US" dirty="0"/>
          </a:p>
        </p:txBody>
      </p:sp>
      <p:sp>
        <p:nvSpPr>
          <p:cNvPr id="3" name="Content Placeholder 2"/>
          <p:cNvSpPr>
            <a:spLocks noGrp="1"/>
          </p:cNvSpPr>
          <p:nvPr>
            <p:ph idx="1"/>
          </p:nvPr>
        </p:nvSpPr>
        <p:spPr>
          <a:xfrm>
            <a:off x="347472" y="1595786"/>
            <a:ext cx="11369809"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9220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19522" y="1078990"/>
            <a:ext cx="7462242"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250" y="1078992"/>
            <a:ext cx="3845272"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7978" y="1275789"/>
            <a:ext cx="3575297" cy="979691"/>
          </a:xfrm>
        </p:spPr>
        <p:txBody>
          <a:bodyPr/>
          <a:lstStyle>
            <a:lvl1pPr>
              <a:lnSpc>
                <a:spcPct val="90000"/>
              </a:lnSpc>
              <a:defRPr sz="3199"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7978" y="2800350"/>
            <a:ext cx="3541023" cy="3816258"/>
          </a:xfrm>
        </p:spPr>
        <p:txBody>
          <a:bodyPr/>
          <a:lstStyle>
            <a:lvl1pPr marL="287252" indent="-287252">
              <a:lnSpc>
                <a:spcPct val="90000"/>
              </a:lnSpc>
              <a:buClr>
                <a:schemeClr val="tx1"/>
              </a:buClr>
              <a:buFont typeface="Century Gothic" panose="020B0502020202020204" pitchFamily="34" charset="0"/>
              <a:buChar char="•"/>
              <a:defRPr sz="1999">
                <a:latin typeface="Century Gothic" panose="020B0502020202020204" pitchFamily="34" charset="0"/>
              </a:defRPr>
            </a:lvl1pPr>
            <a:lvl2pPr marL="688768" indent="-285664">
              <a:lnSpc>
                <a:spcPct val="90000"/>
              </a:lnSpc>
              <a:buClr>
                <a:schemeClr val="tx1"/>
              </a:buClr>
              <a:buFont typeface="Century Gothic" panose="020B0502020202020204" pitchFamily="34" charset="0"/>
              <a:buChar char="–"/>
              <a:defRPr lang="en-US" sz="1799" kern="1200" dirty="0">
                <a:solidFill>
                  <a:schemeClr val="tx1"/>
                </a:solidFill>
                <a:latin typeface="Century Gothic" panose="020B0502020202020204" pitchFamily="34" charset="0"/>
                <a:ea typeface="+mn-ea"/>
                <a:cs typeface="+mn-cs"/>
              </a:defRPr>
            </a:lvl2pPr>
            <a:lvl3pPr>
              <a:defRPr sz="1600"/>
            </a:lvl3pPr>
            <a:lvl4pPr>
              <a:defRPr sz="1400"/>
            </a:lvl4pPr>
            <a:lvl5pPr marL="1482280" indent="-222183">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1"/>
            <a:ext cx="274249"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249" y="320041"/>
            <a:ext cx="14123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89" y="6626132"/>
            <a:ext cx="280328" cy="152400"/>
          </a:xfrm>
          <a:prstGeom prst="rect">
            <a:avLst/>
          </a:prstGeom>
          <a:noFill/>
          <a:ln w="9525">
            <a:noFill/>
            <a:miter lim="800000"/>
            <a:headEnd/>
            <a:tailEnd/>
          </a:ln>
          <a:effectLst/>
        </p:spPr>
        <p:txBody>
          <a:bodyPr lIns="0" tIns="0" rIns="0" bIns="0"/>
          <a:lstStyle/>
          <a:p>
            <a:pPr algn="ctr" defTabSz="172986">
              <a:lnSpc>
                <a:spcPct val="90000"/>
              </a:lnSpc>
              <a:tabLst>
                <a:tab pos="230119" algn="l"/>
              </a:tabLst>
              <a:defRPr/>
            </a:pPr>
            <a:fld id="{040BB257-551A-4736-B50F-DCF1BA034C06}" type="slidenum">
              <a:rPr lang="en-US" sz="900" smtClean="0">
                <a:solidFill>
                  <a:schemeClr val="tx1"/>
                </a:solidFill>
                <a:latin typeface="+mn-lt"/>
                <a:cs typeface="Times New Roman" panose="02020603050405020304" pitchFamily="18" charset="0"/>
              </a:rPr>
              <a:pPr algn="ctr" defTabSz="172986">
                <a:lnSpc>
                  <a:spcPct val="90000"/>
                </a:lnSpc>
                <a:tabLst>
                  <a:tab pos="230119"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021" y="456244"/>
            <a:ext cx="1087853"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19522" y="1"/>
            <a:ext cx="8069303"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1661454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249" y="2382"/>
            <a:ext cx="11309897"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657" y="274321"/>
            <a:ext cx="10997367" cy="535531"/>
          </a:xfrm>
        </p:spPr>
        <p:txBody>
          <a:bodyPr/>
          <a:lstStyle>
            <a:lvl1pPr>
              <a:lnSpc>
                <a:spcPct val="90000"/>
              </a:lnSpc>
              <a:defRPr sz="3199"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08197" y="6477000"/>
            <a:ext cx="3859795"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4581" y="0"/>
            <a:ext cx="6164244"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3"/>
            <a:ext cx="274249"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89" y="6626132"/>
            <a:ext cx="280328" cy="152400"/>
          </a:xfrm>
          <a:prstGeom prst="rect">
            <a:avLst/>
          </a:prstGeom>
          <a:noFill/>
          <a:ln w="9525">
            <a:noFill/>
            <a:miter lim="800000"/>
            <a:headEnd/>
            <a:tailEnd/>
          </a:ln>
          <a:effectLst/>
        </p:spPr>
        <p:txBody>
          <a:bodyPr lIns="0" tIns="0" rIns="0" bIns="0"/>
          <a:lstStyle/>
          <a:p>
            <a:pPr algn="ctr" defTabSz="172986">
              <a:lnSpc>
                <a:spcPct val="90000"/>
              </a:lnSpc>
              <a:tabLst>
                <a:tab pos="230119" algn="l"/>
              </a:tabLst>
              <a:defRPr/>
            </a:pPr>
            <a:fld id="{040BB257-551A-4736-B50F-DCF1BA034C06}" type="slidenum">
              <a:rPr lang="en-US" sz="900" smtClean="0">
                <a:solidFill>
                  <a:schemeClr val="tx1"/>
                </a:solidFill>
                <a:latin typeface="+mn-lt"/>
                <a:cs typeface="Times New Roman" panose="02020603050405020304" pitchFamily="18" charset="0"/>
              </a:rPr>
              <a:pPr algn="ctr" defTabSz="172986">
                <a:lnSpc>
                  <a:spcPct val="90000"/>
                </a:lnSpc>
                <a:tabLst>
                  <a:tab pos="230119" algn="l"/>
                </a:tabLst>
                <a:defRPr/>
              </a:pPr>
              <a:t>‹#›</a:t>
            </a:fld>
            <a:endParaRPr lang="en-US" sz="90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userDrawn="1"/>
        </p:nvPicPr>
        <p:blipFill>
          <a:blip r:embed="rId2"/>
          <a:stretch>
            <a:fillRect/>
          </a:stretch>
        </p:blipFill>
        <p:spPr>
          <a:xfrm>
            <a:off x="413021" y="6477000"/>
            <a:ext cx="1087853" cy="261860"/>
          </a:xfrm>
          <a:prstGeom prst="rect">
            <a:avLst/>
          </a:prstGeom>
        </p:spPr>
      </p:pic>
    </p:spTree>
    <p:extLst>
      <p:ext uri="{BB962C8B-B14F-4D97-AF65-F5344CB8AC3E}">
        <p14:creationId xmlns:p14="http://schemas.microsoft.com/office/powerpoint/2010/main" val="3076558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249" y="1412106"/>
            <a:ext cx="5839068"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49757" y="1412106"/>
            <a:ext cx="5839068"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248" y="948037"/>
            <a:ext cx="583906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49757" y="948037"/>
            <a:ext cx="583906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247" y="1005840"/>
            <a:ext cx="5820166" cy="406266"/>
          </a:xfrm>
          <a:noFill/>
          <a:ln w="12700">
            <a:noFill/>
          </a:ln>
        </p:spPr>
        <p:txBody>
          <a:bodyPr tIns="91440" bIns="91440" anchor="ctr"/>
          <a:lstStyle>
            <a:lvl1pPr marL="0" indent="0">
              <a:buNone/>
              <a:defRPr sz="1999" b="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153" y="1527048"/>
            <a:ext cx="5782260" cy="4110352"/>
          </a:xfrm>
          <a:ln w="12700">
            <a:noFill/>
          </a:ln>
        </p:spPr>
        <p:txBody>
          <a:bodyPr tIns="45720" bIns="91440"/>
          <a:lstStyle>
            <a:lvl1pPr>
              <a:defRPr sz="1799"/>
            </a:lvl1pPr>
            <a:lvl2pPr>
              <a:defRPr sz="1600"/>
            </a:lvl2pPr>
            <a:lvl3pPr>
              <a:defRPr sz="1400"/>
            </a:lvl3pPr>
            <a:lvl4pPr>
              <a:defRPr sz="1200"/>
            </a:lvl4pPr>
            <a:lvl5pPr marL="1482280" indent="-222183">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49756" y="1005840"/>
            <a:ext cx="5839068" cy="406266"/>
          </a:xfrm>
          <a:noFill/>
          <a:ln w="12700">
            <a:noFill/>
          </a:ln>
        </p:spPr>
        <p:txBody>
          <a:bodyPr tIns="91440" bIns="91440" anchor="ctr"/>
          <a:lstStyle>
            <a:lvl1pPr marL="0" indent="0">
              <a:buNone/>
              <a:defRPr sz="1999" b="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49758" y="1527048"/>
            <a:ext cx="5784068" cy="4110352"/>
          </a:xfrm>
          <a:ln w="12700">
            <a:noFill/>
          </a:ln>
        </p:spPr>
        <p:txBody>
          <a:bodyPr tIns="45720" bIns="91440"/>
          <a:lstStyle>
            <a:lvl1pPr>
              <a:defRPr sz="1799"/>
            </a:lvl1pPr>
            <a:lvl2pPr>
              <a:defRPr sz="1600"/>
            </a:lvl2pPr>
            <a:lvl3pPr>
              <a:defRPr sz="1400"/>
            </a:lvl3pPr>
            <a:lvl4pPr>
              <a:defRPr sz="1200"/>
            </a:lvl4pPr>
            <a:lvl5pPr marL="1482280" indent="-222183">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208" y="320041"/>
            <a:ext cx="10415618"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207" y="365858"/>
            <a:ext cx="10360618" cy="424603"/>
          </a:xfrm>
        </p:spPr>
        <p:txBody>
          <a:bodyPr/>
          <a:lstStyle>
            <a:lvl1pPr>
              <a:defRPr sz="2399"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1"/>
            <a:ext cx="274249"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249" y="320041"/>
            <a:ext cx="14123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89" y="6626132"/>
            <a:ext cx="280328" cy="152400"/>
          </a:xfrm>
          <a:prstGeom prst="rect">
            <a:avLst/>
          </a:prstGeom>
          <a:noFill/>
          <a:ln w="9525">
            <a:noFill/>
            <a:miter lim="800000"/>
            <a:headEnd/>
            <a:tailEnd/>
          </a:ln>
          <a:effectLst/>
        </p:spPr>
        <p:txBody>
          <a:bodyPr lIns="0" tIns="0" rIns="0" bIns="0"/>
          <a:lstStyle/>
          <a:p>
            <a:pPr algn="ctr" defTabSz="172986">
              <a:lnSpc>
                <a:spcPct val="90000"/>
              </a:lnSpc>
              <a:tabLst>
                <a:tab pos="230119" algn="l"/>
              </a:tabLst>
              <a:defRPr/>
            </a:pPr>
            <a:fld id="{040BB257-551A-4736-B50F-DCF1BA034C06}" type="slidenum">
              <a:rPr lang="en-US" sz="900" smtClean="0">
                <a:solidFill>
                  <a:schemeClr val="tx1"/>
                </a:solidFill>
                <a:latin typeface="+mn-lt"/>
                <a:cs typeface="Times New Roman" panose="02020603050405020304" pitchFamily="18" charset="0"/>
              </a:rPr>
              <a:pPr algn="ctr" defTabSz="172986">
                <a:lnSpc>
                  <a:spcPct val="90000"/>
                </a:lnSpc>
                <a:tabLst>
                  <a:tab pos="230119"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021" y="456244"/>
            <a:ext cx="1087853"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08196" y="6583680"/>
            <a:ext cx="3859795"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012726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248" y="1412107"/>
            <a:ext cx="3867131"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7970" y="1412107"/>
            <a:ext cx="386690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1692" y="1412107"/>
            <a:ext cx="3867131"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249" y="948037"/>
            <a:ext cx="386575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7969" y="948037"/>
            <a:ext cx="38669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1693" y="948037"/>
            <a:ext cx="388491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08" y="1005840"/>
            <a:ext cx="3869664" cy="406266"/>
          </a:xfrm>
          <a:noFill/>
          <a:ln w="12700">
            <a:noFill/>
          </a:ln>
        </p:spPr>
        <p:txBody>
          <a:bodyPr tIns="91440" bIns="91440" anchor="ctr"/>
          <a:lstStyle>
            <a:lvl1pPr marL="0" indent="0">
              <a:buNone/>
              <a:defRPr sz="1999" b="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153" y="1527048"/>
            <a:ext cx="3790428" cy="4110352"/>
          </a:xfrm>
          <a:ln w="12700">
            <a:noFill/>
          </a:ln>
        </p:spPr>
        <p:txBody>
          <a:bodyPr tIns="45720" bIns="91440"/>
          <a:lstStyle>
            <a:lvl1pPr>
              <a:defRPr sz="1799"/>
            </a:lvl1pPr>
            <a:lvl2pPr>
              <a:defRPr sz="1600"/>
            </a:lvl2pPr>
            <a:lvl3pPr>
              <a:defRPr sz="1400"/>
            </a:lvl3pPr>
            <a:lvl4pPr>
              <a:defRPr sz="1200"/>
            </a:lvl4pPr>
            <a:lvl5pPr marL="1482280" indent="-222183">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6590" y="1005840"/>
            <a:ext cx="3865751" cy="406266"/>
          </a:xfrm>
          <a:noFill/>
          <a:ln w="12700">
            <a:noFill/>
          </a:ln>
        </p:spPr>
        <p:txBody>
          <a:bodyPr tIns="91440" bIns="91440" anchor="ctr"/>
          <a:lstStyle>
            <a:lvl1pPr marL="0" indent="0">
              <a:buNone/>
              <a:defRPr sz="1999" b="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4056" y="1527048"/>
            <a:ext cx="3859795" cy="4110352"/>
          </a:xfrm>
          <a:ln w="12700">
            <a:noFill/>
          </a:ln>
        </p:spPr>
        <p:txBody>
          <a:bodyPr tIns="45720" bIns="91440"/>
          <a:lstStyle>
            <a:lvl1pPr>
              <a:defRPr sz="1799"/>
            </a:lvl1pPr>
            <a:lvl2pPr>
              <a:defRPr sz="1600"/>
            </a:lvl2pPr>
            <a:lvl3pPr>
              <a:defRPr sz="1400"/>
            </a:lvl3pPr>
            <a:lvl4pPr>
              <a:defRPr sz="1200"/>
            </a:lvl4pPr>
            <a:lvl5pPr marL="1482280" indent="-222183">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7552" y="1005840"/>
            <a:ext cx="3884919" cy="406266"/>
          </a:xfrm>
          <a:noFill/>
          <a:ln w="12700">
            <a:noFill/>
          </a:ln>
        </p:spPr>
        <p:txBody>
          <a:bodyPr tIns="91440" bIns="91440" anchor="ctr"/>
          <a:lstStyle>
            <a:lvl1pPr marL="0" indent="0">
              <a:buNone/>
              <a:defRPr sz="1999" b="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7552" y="1527048"/>
            <a:ext cx="3767223" cy="4110352"/>
          </a:xfrm>
          <a:ln w="12700">
            <a:noFill/>
          </a:ln>
        </p:spPr>
        <p:txBody>
          <a:bodyPr tIns="45720" bIns="91440"/>
          <a:lstStyle>
            <a:lvl1pPr>
              <a:defRPr sz="1799"/>
            </a:lvl1pPr>
            <a:lvl2pPr>
              <a:defRPr sz="1600"/>
            </a:lvl2pPr>
            <a:lvl3pPr>
              <a:defRPr sz="1400"/>
            </a:lvl3pPr>
            <a:lvl4pPr>
              <a:defRPr sz="1200"/>
            </a:lvl4pPr>
            <a:lvl5pPr marL="1482280" indent="-222183">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208" y="320041"/>
            <a:ext cx="10415618"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207" y="365858"/>
            <a:ext cx="10415616" cy="424603"/>
          </a:xfrm>
        </p:spPr>
        <p:txBody>
          <a:bodyPr/>
          <a:lstStyle>
            <a:lvl1pPr>
              <a:defRPr sz="2399"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1"/>
            <a:ext cx="274249"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249" y="320041"/>
            <a:ext cx="14123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89" y="6626132"/>
            <a:ext cx="280328" cy="152400"/>
          </a:xfrm>
          <a:prstGeom prst="rect">
            <a:avLst/>
          </a:prstGeom>
          <a:noFill/>
          <a:ln w="9525">
            <a:noFill/>
            <a:miter lim="800000"/>
            <a:headEnd/>
            <a:tailEnd/>
          </a:ln>
          <a:effectLst/>
        </p:spPr>
        <p:txBody>
          <a:bodyPr lIns="0" tIns="0" rIns="0" bIns="0"/>
          <a:lstStyle/>
          <a:p>
            <a:pPr algn="ctr" defTabSz="172986">
              <a:lnSpc>
                <a:spcPct val="90000"/>
              </a:lnSpc>
              <a:tabLst>
                <a:tab pos="230119" algn="l"/>
              </a:tabLst>
              <a:defRPr/>
            </a:pPr>
            <a:fld id="{040BB257-551A-4736-B50F-DCF1BA034C06}" type="slidenum">
              <a:rPr lang="en-US" sz="900" smtClean="0">
                <a:solidFill>
                  <a:schemeClr val="tx1"/>
                </a:solidFill>
                <a:latin typeface="+mn-lt"/>
                <a:cs typeface="Times New Roman" panose="02020603050405020304" pitchFamily="18" charset="0"/>
              </a:rPr>
              <a:pPr algn="ctr" defTabSz="172986">
                <a:lnSpc>
                  <a:spcPct val="90000"/>
                </a:lnSpc>
                <a:tabLst>
                  <a:tab pos="230119"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021" y="456244"/>
            <a:ext cx="1087853"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08196" y="6583680"/>
            <a:ext cx="3859795"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546332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248" y="1434925"/>
            <a:ext cx="2874058"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249" y="948037"/>
            <a:ext cx="28740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7754" y="1434925"/>
            <a:ext cx="2874058"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7754" y="948037"/>
            <a:ext cx="28740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1259" y="1434925"/>
            <a:ext cx="2874058"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1260" y="948037"/>
            <a:ext cx="28740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4766" y="1434925"/>
            <a:ext cx="2874058"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4767" y="948037"/>
            <a:ext cx="28740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247" y="1005840"/>
            <a:ext cx="2860713" cy="406266"/>
          </a:xfrm>
          <a:noFill/>
          <a:ln w="12700">
            <a:noFill/>
          </a:ln>
        </p:spPr>
        <p:txBody>
          <a:bodyPr tIns="91440" bIns="91440" anchor="ctr"/>
          <a:lstStyle>
            <a:lvl1pPr marL="0" indent="0">
              <a:buNone/>
              <a:defRPr sz="1999" b="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247" y="1527048"/>
            <a:ext cx="2860714" cy="5010912"/>
          </a:xfrm>
          <a:ln w="12700">
            <a:noFill/>
          </a:ln>
        </p:spPr>
        <p:txBody>
          <a:bodyPr tIns="45720" bIns="91440"/>
          <a:lstStyle>
            <a:lvl1pPr>
              <a:defRPr sz="1799"/>
            </a:lvl1pPr>
            <a:lvl2pPr>
              <a:defRPr sz="1600"/>
            </a:lvl2pPr>
            <a:lvl3pPr>
              <a:defRPr sz="1400"/>
            </a:lvl3pPr>
            <a:lvl4pPr>
              <a:defRPr sz="1200"/>
            </a:lvl4pPr>
            <a:lvl5pPr marL="1482280" indent="-222183">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7753" y="1005840"/>
            <a:ext cx="2874058" cy="406266"/>
          </a:xfrm>
          <a:noFill/>
          <a:ln w="12700">
            <a:noFill/>
          </a:ln>
        </p:spPr>
        <p:txBody>
          <a:bodyPr tIns="91440" bIns="91440" anchor="ctr"/>
          <a:lstStyle>
            <a:lvl1pPr marL="0" indent="0">
              <a:buNone/>
              <a:defRPr sz="1999" b="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7753" y="1527048"/>
            <a:ext cx="2874058" cy="5010912"/>
          </a:xfrm>
          <a:ln w="12700">
            <a:noFill/>
          </a:ln>
        </p:spPr>
        <p:txBody>
          <a:bodyPr tIns="45720" bIns="91440"/>
          <a:lstStyle>
            <a:lvl1pPr>
              <a:defRPr sz="1799"/>
            </a:lvl1pPr>
            <a:lvl2pPr>
              <a:defRPr sz="1600"/>
            </a:lvl2pPr>
            <a:lvl3pPr>
              <a:defRPr sz="1400"/>
            </a:lvl3pPr>
            <a:lvl4pPr>
              <a:defRPr sz="1200"/>
            </a:lvl4pPr>
            <a:lvl5pPr marL="1482280" indent="-222183">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1308" y="1005840"/>
            <a:ext cx="2864009" cy="406266"/>
          </a:xfrm>
          <a:noFill/>
          <a:ln w="12700">
            <a:noFill/>
          </a:ln>
        </p:spPr>
        <p:txBody>
          <a:bodyPr tIns="91440" bIns="91440" anchor="ctr"/>
          <a:lstStyle>
            <a:lvl1pPr marL="0" indent="0">
              <a:buNone/>
              <a:defRPr sz="1999" b="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1308" y="1527048"/>
            <a:ext cx="2864009" cy="5010912"/>
          </a:xfrm>
          <a:ln w="12700">
            <a:noFill/>
          </a:ln>
        </p:spPr>
        <p:txBody>
          <a:bodyPr tIns="45720" bIns="91440"/>
          <a:lstStyle>
            <a:lvl1pPr>
              <a:defRPr sz="1799"/>
            </a:lvl1pPr>
            <a:lvl2pPr>
              <a:defRPr sz="1600"/>
            </a:lvl2pPr>
            <a:lvl3pPr>
              <a:defRPr sz="1400"/>
            </a:lvl3pPr>
            <a:lvl4pPr>
              <a:defRPr sz="1200"/>
            </a:lvl4pPr>
            <a:lvl5pPr marL="1482280" indent="-222183">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208" y="320041"/>
            <a:ext cx="10415618"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207" y="365858"/>
            <a:ext cx="10415617" cy="424603"/>
          </a:xfrm>
        </p:spPr>
        <p:txBody>
          <a:bodyPr/>
          <a:lstStyle>
            <a:lvl1pPr>
              <a:defRPr sz="2399"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1"/>
            <a:ext cx="274249"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249" y="320041"/>
            <a:ext cx="14123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89" y="6626132"/>
            <a:ext cx="280328" cy="152400"/>
          </a:xfrm>
          <a:prstGeom prst="rect">
            <a:avLst/>
          </a:prstGeom>
          <a:noFill/>
          <a:ln w="9525">
            <a:noFill/>
            <a:miter lim="800000"/>
            <a:headEnd/>
            <a:tailEnd/>
          </a:ln>
          <a:effectLst/>
        </p:spPr>
        <p:txBody>
          <a:bodyPr lIns="0" tIns="0" rIns="0" bIns="0"/>
          <a:lstStyle/>
          <a:p>
            <a:pPr algn="ctr" defTabSz="172986">
              <a:lnSpc>
                <a:spcPct val="90000"/>
              </a:lnSpc>
              <a:tabLst>
                <a:tab pos="230119" algn="l"/>
              </a:tabLst>
              <a:defRPr/>
            </a:pPr>
            <a:fld id="{040BB257-551A-4736-B50F-DCF1BA034C06}" type="slidenum">
              <a:rPr lang="en-US" sz="900" smtClean="0">
                <a:solidFill>
                  <a:schemeClr val="tx1"/>
                </a:solidFill>
                <a:latin typeface="+mn-lt"/>
                <a:cs typeface="Times New Roman" panose="02020603050405020304" pitchFamily="18" charset="0"/>
              </a:rPr>
              <a:pPr algn="ctr" defTabSz="172986">
                <a:lnSpc>
                  <a:spcPct val="90000"/>
                </a:lnSpc>
                <a:tabLst>
                  <a:tab pos="230119"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4764" y="1005840"/>
            <a:ext cx="2864009" cy="406266"/>
          </a:xfrm>
          <a:noFill/>
          <a:ln w="12700">
            <a:noFill/>
          </a:ln>
        </p:spPr>
        <p:txBody>
          <a:bodyPr tIns="91440" bIns="91440" anchor="ctr"/>
          <a:lstStyle>
            <a:lvl1pPr marL="0" indent="0">
              <a:buNone/>
              <a:defRPr sz="1999" b="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4764" y="1527048"/>
            <a:ext cx="2864009" cy="5010912"/>
          </a:xfrm>
          <a:ln w="12700">
            <a:noFill/>
          </a:ln>
        </p:spPr>
        <p:txBody>
          <a:bodyPr tIns="45720" bIns="91440"/>
          <a:lstStyle>
            <a:lvl1pPr>
              <a:defRPr sz="1799"/>
            </a:lvl1pPr>
            <a:lvl2pPr>
              <a:defRPr sz="1600"/>
            </a:lvl2pPr>
            <a:lvl3pPr>
              <a:defRPr sz="1400"/>
            </a:lvl3pPr>
            <a:lvl4pPr>
              <a:defRPr sz="1200"/>
            </a:lvl4pPr>
            <a:lvl5pPr marL="1482280" indent="-222183">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498" y="441571"/>
            <a:ext cx="1093376" cy="265176"/>
          </a:xfrm>
          <a:prstGeom prst="rect">
            <a:avLst/>
          </a:prstGeom>
        </p:spPr>
      </p:pic>
    </p:spTree>
    <p:extLst>
      <p:ext uri="{BB962C8B-B14F-4D97-AF65-F5344CB8AC3E}">
        <p14:creationId xmlns:p14="http://schemas.microsoft.com/office/powerpoint/2010/main" val="130092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060CA9-C1B3-4A56-931A-389A28772989}" type="datetimeFigureOut">
              <a:rPr lang="en-US" smtClean="0"/>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FA352-9F62-43FF-9E11-0C80CF9E705B}" type="slidenum">
              <a:rPr lang="en-US" smtClean="0"/>
              <a:t>‹#›</a:t>
            </a:fld>
            <a:endParaRPr lang="en-US"/>
          </a:p>
        </p:txBody>
      </p:sp>
    </p:spTree>
    <p:extLst>
      <p:ext uri="{BB962C8B-B14F-4D97-AF65-F5344CB8AC3E}">
        <p14:creationId xmlns:p14="http://schemas.microsoft.com/office/powerpoint/2010/main" val="427377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060CA9-C1B3-4A56-931A-389A2877298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FA352-9F62-43FF-9E11-0C80CF9E705B}" type="slidenum">
              <a:rPr lang="en-US" smtClean="0"/>
              <a:t>‹#›</a:t>
            </a:fld>
            <a:endParaRPr lang="en-US"/>
          </a:p>
        </p:txBody>
      </p:sp>
    </p:spTree>
    <p:extLst>
      <p:ext uri="{BB962C8B-B14F-4D97-AF65-F5344CB8AC3E}">
        <p14:creationId xmlns:p14="http://schemas.microsoft.com/office/powerpoint/2010/main" val="40398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5E61-0A2A-46B5-9CD4-A76040EFA8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666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3254" y="410602"/>
            <a:ext cx="11501908" cy="48474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7472" y="1444752"/>
            <a:ext cx="5588582"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7472" y="2270334"/>
            <a:ext cx="5588582"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5" y="1444752"/>
            <a:ext cx="5531934"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5" y="2270334"/>
            <a:ext cx="5531934"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486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53723" t="46829" r="5491"/>
          <a:stretch/>
        </p:blipFill>
        <p:spPr>
          <a:xfrm rot="5400000" flipH="1">
            <a:off x="-48130" y="48129"/>
            <a:ext cx="4322618" cy="4226359"/>
          </a:xfrm>
          <a:prstGeom prst="rect">
            <a:avLst/>
          </a:prstGeom>
        </p:spPr>
      </p:pic>
      <p:sp>
        <p:nvSpPr>
          <p:cNvPr id="2" name="Title 1"/>
          <p:cNvSpPr>
            <a:spLocks noGrp="1"/>
          </p:cNvSpPr>
          <p:nvPr>
            <p:ph type="title"/>
          </p:nvPr>
        </p:nvSpPr>
        <p:spPr>
          <a:xfrm>
            <a:off x="343505" y="411480"/>
            <a:ext cx="5214495" cy="877163"/>
          </a:xfrm>
        </p:spPr>
        <p:txBody>
          <a:bodyPr/>
          <a:lstStyle/>
          <a:p>
            <a:r>
              <a:rPr lang="en-US"/>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96728" y="6272784"/>
            <a:ext cx="1329900" cy="320040"/>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a:ext>
            </a:extLst>
          </a:blip>
          <a:srcRect t="636" b="2"/>
          <a:stretch/>
        </p:blipFill>
        <p:spPr>
          <a:xfrm>
            <a:off x="7720353" y="-25400"/>
            <a:ext cx="4526280" cy="6814130"/>
          </a:xfrm>
          <a:prstGeom prst="rect">
            <a:avLst/>
          </a:prstGeom>
          <a:noFill/>
          <a:ln>
            <a:noFill/>
          </a:ln>
        </p:spPr>
      </p:pic>
      <p:sp>
        <p:nvSpPr>
          <p:cNvPr id="12" name="Rectangle 11"/>
          <p:cNvSpPr/>
          <p:nvPr userDrawn="1"/>
        </p:nvSpPr>
        <p:spPr>
          <a:xfrm>
            <a:off x="0" y="-25400"/>
            <a:ext cx="12188952" cy="45720"/>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7" name="Rectangle 6"/>
          <p:cNvSpPr/>
          <p:nvPr userDrawn="1"/>
        </p:nvSpPr>
        <p:spPr>
          <a:xfrm>
            <a:off x="-127" y="6170537"/>
            <a:ext cx="12188952" cy="27432"/>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04" y="399905"/>
            <a:ext cx="11501908" cy="484748"/>
          </a:xfrm>
        </p:spPr>
        <p:txBody>
          <a:bodyPr/>
          <a:lstStyle/>
          <a:p>
            <a:r>
              <a:rPr lang="en-US"/>
              <a:t>Click to edit Master title style</a:t>
            </a:r>
            <a:endParaRPr lang="en-US" dirty="0"/>
          </a:p>
        </p:txBody>
      </p:sp>
    </p:spTree>
    <p:extLst>
      <p:ext uri="{BB962C8B-B14F-4D97-AF65-F5344CB8AC3E}">
        <p14:creationId xmlns:p14="http://schemas.microsoft.com/office/powerpoint/2010/main" val="219886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55" y="274320"/>
            <a:ext cx="11427023" cy="539496"/>
          </a:xfrm>
        </p:spPr>
        <p:txBody>
          <a:bodyPr/>
          <a:lstStyle>
            <a:lvl1pPr>
              <a:lnSpc>
                <a:spcPct val="90000"/>
              </a:lnSpc>
              <a:defRPr sz="3199"/>
            </a:lvl1pPr>
          </a:lstStyle>
          <a:p>
            <a:r>
              <a:rPr lang="en-US"/>
              <a:t>Click to edit Master title style</a:t>
            </a:r>
            <a:endParaRPr lang="en-US" dirty="0"/>
          </a:p>
        </p:txBody>
      </p:sp>
      <p:sp>
        <p:nvSpPr>
          <p:cNvPr id="3" name="Content Placeholder 2"/>
          <p:cNvSpPr>
            <a:spLocks noGrp="1"/>
          </p:cNvSpPr>
          <p:nvPr>
            <p:ph idx="1"/>
          </p:nvPr>
        </p:nvSpPr>
        <p:spPr>
          <a:xfrm>
            <a:off x="447939" y="1653735"/>
            <a:ext cx="11427023" cy="4047778"/>
          </a:xfrm>
        </p:spPr>
        <p:txBody>
          <a:bodyPr/>
          <a:lstStyle>
            <a:lvl1pPr marL="288838" indent="-288838">
              <a:spcBef>
                <a:spcPts val="1799"/>
              </a:spcBef>
              <a:buClr>
                <a:schemeClr val="tx1"/>
              </a:buClr>
              <a:buSzPct val="90000"/>
              <a:buFont typeface="Century Gothic" panose="020B0502020202020204" pitchFamily="34" charset="0"/>
              <a:buChar char="•"/>
              <a:defRPr lang="en-US" sz="2799" kern="1200" dirty="0">
                <a:solidFill>
                  <a:schemeClr val="tx1"/>
                </a:solidFill>
                <a:latin typeface="Century Gothic" panose="020B0502020202020204" pitchFamily="34" charset="0"/>
                <a:ea typeface="+mn-ea"/>
                <a:cs typeface="+mn-cs"/>
              </a:defRPr>
            </a:lvl1pPr>
            <a:lvl2pPr marL="687182" indent="-288838">
              <a:buClr>
                <a:schemeClr val="tx1"/>
              </a:buClr>
              <a:buSzPct val="90000"/>
              <a:buFont typeface="Century Gothic" panose="020B0502020202020204" pitchFamily="34" charset="0"/>
              <a:buChar char="–"/>
              <a:defRPr>
                <a:latin typeface="+mn-lt"/>
                <a:cs typeface="Arial" panose="020B0604020202020204" pitchFamily="34" charset="0"/>
              </a:defRPr>
            </a:lvl2pPr>
            <a:lvl3pPr marL="1031565" indent="-288838">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280" indent="-222183">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2885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74250" y="1074421"/>
            <a:ext cx="11331630"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4412" y="0"/>
            <a:ext cx="6094413"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1989" y="5392851"/>
            <a:ext cx="1644348"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1"/>
            <a:ext cx="274249"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249" y="320041"/>
            <a:ext cx="14123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userDrawn="1"/>
        </p:nvSpPr>
        <p:spPr>
          <a:xfrm>
            <a:off x="267091" y="5343836"/>
            <a:ext cx="5383405"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624" y="1388963"/>
            <a:ext cx="8675934" cy="978729"/>
          </a:xfrm>
        </p:spPr>
        <p:txBody>
          <a:bodyPr/>
          <a:lstStyle>
            <a:lvl1pPr algn="l">
              <a:defRPr sz="3199"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365" y="3013455"/>
            <a:ext cx="5439097" cy="2028101"/>
          </a:xfrm>
        </p:spPr>
        <p:txBody>
          <a:bodyPr/>
          <a:lstStyle>
            <a:lvl1pPr marL="0" indent="0" algn="l">
              <a:buNone/>
              <a:defRPr sz="1999" baseline="0">
                <a:solidFill>
                  <a:schemeClr val="bg1"/>
                </a:solidFill>
                <a:latin typeface="Century Gothic" panose="020B0502020202020204" pitchFamily="34" charset="0"/>
                <a:cs typeface="Arial" panose="020B0604020202020204"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021" y="456244"/>
            <a:ext cx="1087853" cy="261860"/>
          </a:xfrm>
          <a:prstGeom prst="rect">
            <a:avLst/>
          </a:prstGeom>
        </p:spPr>
      </p:pic>
    </p:spTree>
    <p:extLst>
      <p:ext uri="{BB962C8B-B14F-4D97-AF65-F5344CB8AC3E}">
        <p14:creationId xmlns:p14="http://schemas.microsoft.com/office/powerpoint/2010/main" val="3143105487"/>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47067" t="13722"/>
          <a:stretch/>
        </p:blipFill>
        <p:spPr>
          <a:xfrm>
            <a:off x="7112228" y="652006"/>
            <a:ext cx="5076597" cy="6205993"/>
          </a:xfrm>
          <a:prstGeom prst="rect">
            <a:avLst/>
          </a:prstGeom>
        </p:spPr>
      </p:pic>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53723" t="46829" r="5491"/>
          <a:stretch/>
        </p:blipFill>
        <p:spPr>
          <a:xfrm rot="5400000" flipH="1">
            <a:off x="-48130" y="48129"/>
            <a:ext cx="4322618" cy="4226359"/>
          </a:xfrm>
          <a:prstGeom prst="rect">
            <a:avLst/>
          </a:prstGeom>
        </p:spPr>
      </p:pic>
      <p:sp>
        <p:nvSpPr>
          <p:cNvPr id="1026" name="Title Placeholder 1"/>
          <p:cNvSpPr>
            <a:spLocks noGrp="1"/>
          </p:cNvSpPr>
          <p:nvPr>
            <p:ph type="title"/>
          </p:nvPr>
        </p:nvSpPr>
        <p:spPr bwMode="auto">
          <a:xfrm>
            <a:off x="344121" y="411019"/>
            <a:ext cx="11375136" cy="510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47472" y="1600200"/>
            <a:ext cx="11520519"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p:cNvSpPr>
            <a:spLocks noChangeArrowheads="1"/>
          </p:cNvSpPr>
          <p:nvPr/>
        </p:nvSpPr>
        <p:spPr bwMode="auto">
          <a:xfrm flipH="1">
            <a:off x="76587" y="6536201"/>
            <a:ext cx="280328"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563" y="6500150"/>
            <a:ext cx="3859795" cy="182562"/>
          </a:xfrm>
          <a:prstGeom prst="rect">
            <a:avLst/>
          </a:prstGeom>
          <a:ln/>
        </p:spPr>
        <p:txBody>
          <a:bodyPr anchor="ctr"/>
          <a:lstStyle/>
          <a:p>
            <a:pPr algn="l"/>
            <a:r>
              <a:rPr lang="en-US" sz="1000" dirty="0" err="1">
                <a:solidFill>
                  <a:srgbClr val="BFBFBF"/>
                </a:solidFill>
                <a:latin typeface="Arial" pitchFamily="34" charset="0"/>
                <a:cs typeface="Arial" pitchFamily="34" charset="0"/>
              </a:rPr>
              <a:t>Presentation_name</a:t>
            </a:r>
            <a:endParaRPr lang="en-US" sz="1000" dirty="0">
              <a:solidFill>
                <a:srgbClr val="BFBFBF"/>
              </a:solidFill>
              <a:latin typeface="Arial" pitchFamily="34" charset="0"/>
              <a:cs typeface="Arial" pitchFamily="34" charset="0"/>
            </a:endParaRPr>
          </a:p>
        </p:txBody>
      </p:sp>
      <p:sp>
        <p:nvSpPr>
          <p:cNvPr id="9" name="Rectangle 8"/>
          <p:cNvSpPr/>
          <p:nvPr userDrawn="1"/>
        </p:nvSpPr>
        <p:spPr>
          <a:xfrm>
            <a:off x="0" y="-25400"/>
            <a:ext cx="12188952" cy="45720"/>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66178" y="6374388"/>
            <a:ext cx="1329900" cy="320040"/>
          </a:xfrm>
          <a:prstGeom prst="rect">
            <a:avLst/>
          </a:prstGeom>
        </p:spPr>
      </p:pic>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43" r:id="rId3"/>
    <p:sldLayoutId id="2147483939" r:id="rId4"/>
    <p:sldLayoutId id="2147483940" r:id="rId5"/>
    <p:sldLayoutId id="2147483941" r:id="rId6"/>
    <p:sldLayoutId id="2147483942" r:id="rId7"/>
    <p:sldLayoutId id="2147483944" r:id="rId8"/>
  </p:sldLayoutIdLst>
  <p:hf hdr="0" ftr="0" dt="0"/>
  <p:txStyles>
    <p:titleStyle>
      <a:lvl1pPr algn="l" rtl="0" eaLnBrk="1" fontAlgn="base" hangingPunct="1">
        <a:lnSpc>
          <a:spcPct val="85000"/>
        </a:lnSpc>
        <a:spcBef>
          <a:spcPct val="0"/>
        </a:spcBef>
        <a:spcAft>
          <a:spcPct val="0"/>
        </a:spcAft>
        <a:defRPr sz="32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656" y="274321"/>
            <a:ext cx="11427023"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496" y="1650030"/>
            <a:ext cx="11416494"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89" y="6626132"/>
            <a:ext cx="280328" cy="152400"/>
          </a:xfrm>
          <a:prstGeom prst="rect">
            <a:avLst/>
          </a:prstGeom>
          <a:noFill/>
          <a:ln w="9525">
            <a:noFill/>
            <a:miter lim="800000"/>
            <a:headEnd/>
            <a:tailEnd/>
          </a:ln>
          <a:effectLst/>
        </p:spPr>
        <p:txBody>
          <a:bodyPr lIns="0" tIns="0" rIns="0" bIns="0"/>
          <a:lstStyle/>
          <a:p>
            <a:pPr algn="ctr" defTabSz="172986">
              <a:lnSpc>
                <a:spcPct val="90000"/>
              </a:lnSpc>
              <a:tabLst>
                <a:tab pos="230119" algn="l"/>
              </a:tabLst>
              <a:defRPr/>
            </a:pPr>
            <a:fld id="{040BB257-551A-4736-B50F-DCF1BA034C06}" type="slidenum">
              <a:rPr lang="en-US" sz="900" smtClean="0">
                <a:solidFill>
                  <a:schemeClr val="tx1"/>
                </a:solidFill>
                <a:latin typeface="+mn-lt"/>
                <a:cs typeface="Times New Roman" panose="02020603050405020304" pitchFamily="18" charset="0"/>
              </a:rPr>
              <a:pPr algn="ctr" defTabSz="172986">
                <a:lnSpc>
                  <a:spcPct val="90000"/>
                </a:lnSpc>
                <a:tabLst>
                  <a:tab pos="230119"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1"/>
            <a:ext cx="274249"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89" y="6616607"/>
            <a:ext cx="280328" cy="152400"/>
          </a:xfrm>
          <a:prstGeom prst="rect">
            <a:avLst/>
          </a:prstGeom>
          <a:noFill/>
          <a:ln w="9525">
            <a:noFill/>
            <a:miter lim="800000"/>
            <a:headEnd/>
            <a:tailEnd/>
          </a:ln>
          <a:effectLst/>
        </p:spPr>
        <p:txBody>
          <a:bodyPr lIns="0" tIns="0" rIns="0" bIns="0"/>
          <a:lstStyle/>
          <a:p>
            <a:pPr algn="ctr" defTabSz="172986">
              <a:lnSpc>
                <a:spcPct val="90000"/>
              </a:lnSpc>
              <a:tabLst>
                <a:tab pos="230119" algn="l"/>
              </a:tabLst>
              <a:defRPr/>
            </a:pPr>
            <a:fld id="{040BB257-551A-4736-B50F-DCF1BA034C06}" type="slidenum">
              <a:rPr lang="en-US" sz="900" smtClean="0">
                <a:solidFill>
                  <a:schemeClr val="tx1"/>
                </a:solidFill>
                <a:latin typeface="+mn-lt"/>
                <a:cs typeface="Times New Roman" panose="02020603050405020304" pitchFamily="18" charset="0"/>
              </a:rPr>
              <a:pPr algn="ctr" defTabSz="172986">
                <a:lnSpc>
                  <a:spcPct val="90000"/>
                </a:lnSpc>
                <a:tabLst>
                  <a:tab pos="230119"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20"/>
          <a:stretch>
            <a:fillRect/>
          </a:stretch>
        </p:blipFill>
        <p:spPr>
          <a:xfrm>
            <a:off x="413021" y="6477000"/>
            <a:ext cx="1087853"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08196" y="6583680"/>
            <a:ext cx="3859795" cy="182562"/>
          </a:xfrm>
          <a:prstGeom prst="rect">
            <a:avLst/>
          </a:prstGeom>
          <a:ln/>
        </p:spPr>
        <p:txBody>
          <a:bodyPr anchor="ctr"/>
          <a:lstStyle/>
          <a:p>
            <a:pPr algn="r"/>
            <a:r>
              <a:rPr lang="en-US" sz="1000" dirty="0">
                <a:solidFill>
                  <a:srgbClr val="BFBFBF"/>
                </a:solidFill>
                <a:latin typeface="+mn-lt"/>
                <a:cs typeface="Arial" pitchFamily="34" charset="0"/>
              </a:rPr>
              <a:t> Open slide master to edit</a:t>
            </a:r>
          </a:p>
        </p:txBody>
      </p:sp>
    </p:spTree>
    <p:extLst>
      <p:ext uri="{BB962C8B-B14F-4D97-AF65-F5344CB8AC3E}">
        <p14:creationId xmlns:p14="http://schemas.microsoft.com/office/powerpoint/2010/main" val="193825730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Lst>
  <p:txStyles>
    <p:titleStyle>
      <a:lvl1pPr algn="l" rtl="0" eaLnBrk="1" fontAlgn="base" hangingPunct="1">
        <a:lnSpc>
          <a:spcPct val="90000"/>
        </a:lnSpc>
        <a:spcBef>
          <a:spcPct val="0"/>
        </a:spcBef>
        <a:spcAft>
          <a:spcPct val="0"/>
        </a:spcAft>
        <a:defRPr sz="3199"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2999">
          <a:solidFill>
            <a:srgbClr val="006C3A"/>
          </a:solidFill>
          <a:latin typeface="Arial Black" pitchFamily="34" charset="0"/>
        </a:defRPr>
      </a:lvl2pPr>
      <a:lvl3pPr algn="l" rtl="0" eaLnBrk="1" fontAlgn="base" hangingPunct="1">
        <a:lnSpc>
          <a:spcPct val="85000"/>
        </a:lnSpc>
        <a:spcBef>
          <a:spcPct val="0"/>
        </a:spcBef>
        <a:spcAft>
          <a:spcPct val="0"/>
        </a:spcAft>
        <a:defRPr sz="2999">
          <a:solidFill>
            <a:srgbClr val="006C3A"/>
          </a:solidFill>
          <a:latin typeface="Arial Black" pitchFamily="34" charset="0"/>
        </a:defRPr>
      </a:lvl3pPr>
      <a:lvl4pPr algn="l" rtl="0" eaLnBrk="1" fontAlgn="base" hangingPunct="1">
        <a:lnSpc>
          <a:spcPct val="85000"/>
        </a:lnSpc>
        <a:spcBef>
          <a:spcPct val="0"/>
        </a:spcBef>
        <a:spcAft>
          <a:spcPct val="0"/>
        </a:spcAft>
        <a:defRPr sz="2999">
          <a:solidFill>
            <a:srgbClr val="006C3A"/>
          </a:solidFill>
          <a:latin typeface="Arial Black" pitchFamily="34" charset="0"/>
        </a:defRPr>
      </a:lvl4pPr>
      <a:lvl5pPr algn="l" rtl="0" eaLnBrk="1" fontAlgn="base" hangingPunct="1">
        <a:lnSpc>
          <a:spcPct val="85000"/>
        </a:lnSpc>
        <a:spcBef>
          <a:spcPct val="0"/>
        </a:spcBef>
        <a:spcAft>
          <a:spcPct val="0"/>
        </a:spcAft>
        <a:defRPr sz="2999">
          <a:solidFill>
            <a:srgbClr val="006C3A"/>
          </a:solidFill>
          <a:latin typeface="Arial Black" pitchFamily="34" charset="0"/>
        </a:defRPr>
      </a:lvl5pPr>
      <a:lvl6pPr marL="457063" algn="l" rtl="0" eaLnBrk="1" fontAlgn="base" hangingPunct="1">
        <a:lnSpc>
          <a:spcPct val="85000"/>
        </a:lnSpc>
        <a:spcBef>
          <a:spcPct val="0"/>
        </a:spcBef>
        <a:spcAft>
          <a:spcPct val="0"/>
        </a:spcAft>
        <a:defRPr sz="2999">
          <a:solidFill>
            <a:srgbClr val="006C3A"/>
          </a:solidFill>
          <a:latin typeface="Arial Black" pitchFamily="34" charset="0"/>
        </a:defRPr>
      </a:lvl6pPr>
      <a:lvl7pPr marL="914126" algn="l" rtl="0" eaLnBrk="1" fontAlgn="base" hangingPunct="1">
        <a:lnSpc>
          <a:spcPct val="85000"/>
        </a:lnSpc>
        <a:spcBef>
          <a:spcPct val="0"/>
        </a:spcBef>
        <a:spcAft>
          <a:spcPct val="0"/>
        </a:spcAft>
        <a:defRPr sz="2999">
          <a:solidFill>
            <a:srgbClr val="006C3A"/>
          </a:solidFill>
          <a:latin typeface="Arial Black" pitchFamily="34" charset="0"/>
        </a:defRPr>
      </a:lvl7pPr>
      <a:lvl8pPr marL="1371189" algn="l" rtl="0" eaLnBrk="1" fontAlgn="base" hangingPunct="1">
        <a:lnSpc>
          <a:spcPct val="85000"/>
        </a:lnSpc>
        <a:spcBef>
          <a:spcPct val="0"/>
        </a:spcBef>
        <a:spcAft>
          <a:spcPct val="0"/>
        </a:spcAft>
        <a:defRPr sz="2999">
          <a:solidFill>
            <a:srgbClr val="006C3A"/>
          </a:solidFill>
          <a:latin typeface="Arial Black" pitchFamily="34" charset="0"/>
        </a:defRPr>
      </a:lvl8pPr>
      <a:lvl9pPr marL="1828251" algn="l" rtl="0" eaLnBrk="1" fontAlgn="base" hangingPunct="1">
        <a:lnSpc>
          <a:spcPct val="85000"/>
        </a:lnSpc>
        <a:spcBef>
          <a:spcPct val="0"/>
        </a:spcBef>
        <a:spcAft>
          <a:spcPct val="0"/>
        </a:spcAft>
        <a:defRPr sz="2999">
          <a:solidFill>
            <a:srgbClr val="006C3A"/>
          </a:solidFill>
          <a:latin typeface="Arial Black" pitchFamily="34" charset="0"/>
        </a:defRPr>
      </a:lvl9pPr>
    </p:titleStyle>
    <p:bodyStyle>
      <a:lvl1pPr marL="287252" indent="-287252"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799" kern="1200">
          <a:solidFill>
            <a:schemeClr val="tx1"/>
          </a:solidFill>
          <a:latin typeface="Century Gothic" panose="020B0502020202020204" pitchFamily="34" charset="0"/>
          <a:ea typeface="+mn-ea"/>
          <a:cs typeface="+mn-cs"/>
        </a:defRPr>
      </a:lvl1pPr>
      <a:lvl2pPr marL="688768" indent="-285664"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399" kern="1200">
          <a:solidFill>
            <a:schemeClr val="tx1"/>
          </a:solidFill>
          <a:latin typeface="Century Gothic" panose="020B0502020202020204" pitchFamily="34" charset="0"/>
          <a:ea typeface="+mn-ea"/>
          <a:cs typeface="+mn-cs"/>
        </a:defRPr>
      </a:lvl2pPr>
      <a:lvl3pPr marL="1029979" indent="-285664"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1999" kern="1200">
          <a:solidFill>
            <a:schemeClr val="tx1"/>
          </a:solidFill>
          <a:latin typeface="Century Gothic" panose="020B0502020202020204" pitchFamily="34" charset="0"/>
          <a:ea typeface="+mn-ea"/>
          <a:cs typeface="+mn-cs"/>
        </a:defRPr>
      </a:lvl3pPr>
      <a:lvl4pPr marL="1144245" indent="-172986" algn="l" rtl="0" eaLnBrk="1" fontAlgn="base" hangingPunct="1">
        <a:lnSpc>
          <a:spcPct val="90000"/>
        </a:lnSpc>
        <a:spcBef>
          <a:spcPts val="800"/>
        </a:spcBef>
        <a:spcAft>
          <a:spcPct val="0"/>
        </a:spcAft>
        <a:buClr>
          <a:schemeClr val="tx1"/>
        </a:buClr>
        <a:buFont typeface="Arial" charset="0"/>
        <a:buChar char="–"/>
        <a:defRPr sz="1799" kern="1200">
          <a:solidFill>
            <a:schemeClr val="tx1"/>
          </a:solidFill>
          <a:latin typeface="Century Gothic" panose="020B0502020202020204" pitchFamily="34" charset="0"/>
          <a:ea typeface="+mn-ea"/>
          <a:cs typeface="+mn-cs"/>
        </a:defRPr>
      </a:lvl4pPr>
      <a:lvl5pPr marL="1482280" indent="-222183" algn="l" rtl="0" eaLnBrk="1" fontAlgn="base" hangingPunct="1">
        <a:lnSpc>
          <a:spcPct val="90000"/>
        </a:lnSpc>
        <a:spcBef>
          <a:spcPts val="600"/>
        </a:spcBef>
        <a:spcAft>
          <a:spcPct val="0"/>
        </a:spcAft>
        <a:buClr>
          <a:schemeClr val="tx1"/>
        </a:buClr>
        <a:buFont typeface="Arial" charset="0"/>
        <a:buChar char="»"/>
        <a:defRPr sz="1799" kern="1200">
          <a:solidFill>
            <a:schemeClr val="tx1"/>
          </a:solidFill>
          <a:latin typeface="Century Gothic" panose="020B0502020202020204" pitchFamily="34" charset="0"/>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60B8-BC68-4827-B595-867B0DD6408F}"/>
              </a:ext>
            </a:extLst>
          </p:cNvPr>
          <p:cNvSpPr>
            <a:spLocks noGrp="1"/>
          </p:cNvSpPr>
          <p:nvPr>
            <p:ph type="ctrTitle"/>
          </p:nvPr>
        </p:nvSpPr>
        <p:spPr>
          <a:xfrm>
            <a:off x="428624" y="1389494"/>
            <a:ext cx="8675934" cy="535403"/>
          </a:xfrm>
        </p:spPr>
        <p:txBody>
          <a:bodyPr/>
          <a:lstStyle/>
          <a:p>
            <a:r>
              <a:rPr lang="en-US" b="1" dirty="0">
                <a:solidFill>
                  <a:schemeClr val="bg2"/>
                </a:solidFill>
              </a:rPr>
              <a:t>Counter Nuclear Smuggling </a:t>
            </a:r>
            <a:endParaRPr lang="en-US" dirty="0"/>
          </a:p>
        </p:txBody>
      </p:sp>
      <p:sp>
        <p:nvSpPr>
          <p:cNvPr id="3" name="Subtitle 2">
            <a:extLst>
              <a:ext uri="{FF2B5EF4-FFF2-40B4-BE49-F238E27FC236}">
                <a16:creationId xmlns:a16="http://schemas.microsoft.com/office/drawing/2014/main" id="{C20214BF-5040-4F72-A303-11DA20672502}"/>
              </a:ext>
            </a:extLst>
          </p:cNvPr>
          <p:cNvSpPr>
            <a:spLocks noGrp="1"/>
          </p:cNvSpPr>
          <p:nvPr>
            <p:ph type="subTitle" idx="1"/>
          </p:nvPr>
        </p:nvSpPr>
        <p:spPr/>
        <p:txBody>
          <a:bodyPr/>
          <a:lstStyle/>
          <a:p>
            <a:endParaRPr lang="en-US" b="1" dirty="0"/>
          </a:p>
          <a:p>
            <a:r>
              <a:rPr lang="en-US" dirty="0"/>
              <a:t>Bill Petoskey</a:t>
            </a:r>
          </a:p>
          <a:p>
            <a:r>
              <a:rPr lang="en-US" dirty="0"/>
              <a:t>Learning Sciences Group</a:t>
            </a:r>
          </a:p>
        </p:txBody>
      </p:sp>
    </p:spTree>
    <p:custDataLst>
      <p:tags r:id="rId1"/>
    </p:custDataLst>
    <p:extLst>
      <p:ext uri="{BB962C8B-B14F-4D97-AF65-F5344CB8AC3E}">
        <p14:creationId xmlns:p14="http://schemas.microsoft.com/office/powerpoint/2010/main" val="149907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005" y="414322"/>
            <a:ext cx="5375995" cy="929485"/>
          </a:xfrm>
        </p:spPr>
        <p:txBody>
          <a:bodyPr/>
          <a:lstStyle/>
          <a:p>
            <a:r>
              <a:rPr lang="en-US" dirty="0"/>
              <a:t>Securing Nuclear Material:</a:t>
            </a:r>
            <a:br>
              <a:rPr lang="en-US" dirty="0"/>
            </a:br>
            <a:endParaRPr lang="en-US" dirty="0"/>
          </a:p>
        </p:txBody>
      </p:sp>
      <p:sp>
        <p:nvSpPr>
          <p:cNvPr id="3" name="Subtitle 2"/>
          <p:cNvSpPr>
            <a:spLocks noGrp="1"/>
          </p:cNvSpPr>
          <p:nvPr>
            <p:ph type="subTitle" idx="1"/>
          </p:nvPr>
        </p:nvSpPr>
        <p:spPr/>
        <p:txBody>
          <a:bodyPr/>
          <a:lstStyle/>
          <a:p>
            <a:r>
              <a:rPr lang="en-US" dirty="0"/>
              <a:t>Smuggling  Investigations</a:t>
            </a:r>
          </a:p>
        </p:txBody>
      </p:sp>
    </p:spTree>
    <p:extLst>
      <p:ext uri="{BB962C8B-B14F-4D97-AF65-F5344CB8AC3E}">
        <p14:creationId xmlns:p14="http://schemas.microsoft.com/office/powerpoint/2010/main" val="323194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88" y="408432"/>
            <a:ext cx="11372473" cy="510909"/>
          </a:xfrm>
        </p:spPr>
        <p:txBody>
          <a:bodyPr/>
          <a:lstStyle/>
          <a:p>
            <a:r>
              <a:rPr lang="en-US" dirty="0"/>
              <a:t>Threat  Summary</a:t>
            </a:r>
          </a:p>
        </p:txBody>
      </p:sp>
      <p:sp>
        <p:nvSpPr>
          <p:cNvPr id="3" name="Content Placeholder 2"/>
          <p:cNvSpPr>
            <a:spLocks noGrp="1"/>
          </p:cNvSpPr>
          <p:nvPr>
            <p:ph idx="1"/>
          </p:nvPr>
        </p:nvSpPr>
        <p:spPr>
          <a:xfrm>
            <a:off x="409507" y="1163986"/>
            <a:ext cx="11369809" cy="4047778"/>
          </a:xfrm>
        </p:spPr>
        <p:txBody>
          <a:bodyPr/>
          <a:lstStyle/>
          <a:p>
            <a:r>
              <a:rPr lang="en-US" dirty="0"/>
              <a:t>IAEA Incident and Trafficking Database reports in excess of 2300 confirmed incidents </a:t>
            </a:r>
          </a:p>
          <a:p>
            <a:r>
              <a:rPr lang="en-US" dirty="0"/>
              <a:t>Center for Non-Proliferation includes in excess of 1100 incidents between 2013 and 2019</a:t>
            </a:r>
          </a:p>
          <a:p>
            <a:pPr lvl="1"/>
            <a:r>
              <a:rPr lang="en-US" dirty="0"/>
              <a:t>The 2018 database has 156 incidents. Trends remain consistent with the data collected between 2013 and 2017.</a:t>
            </a:r>
          </a:p>
          <a:p>
            <a:pPr lvl="2"/>
            <a:r>
              <a:rPr lang="en-US" dirty="0"/>
              <a:t>58 losses were recorded, constituting 37% of all incidents. </a:t>
            </a:r>
          </a:p>
          <a:p>
            <a:pPr lvl="2"/>
            <a:r>
              <a:rPr lang="en-US" dirty="0"/>
              <a:t>45 thefts were recorded, constituting 29% of all incidents. </a:t>
            </a:r>
          </a:p>
          <a:p>
            <a:pPr lvl="2"/>
            <a:r>
              <a:rPr lang="en-US" dirty="0"/>
              <a:t>64 incidents occurred during transport, constituting 41% of all incidents.</a:t>
            </a:r>
          </a:p>
          <a:p>
            <a:pPr lvl="1"/>
            <a:r>
              <a:rPr lang="en-US" dirty="0"/>
              <a:t>In 2018, 63% (98 incidents) involved human failure when material fell outside of regulatory control</a:t>
            </a:r>
          </a:p>
          <a:p>
            <a:pPr lvl="1"/>
            <a:endParaRPr lang="en-US" dirty="0"/>
          </a:p>
          <a:p>
            <a:endParaRPr lang="en-US" dirty="0"/>
          </a:p>
        </p:txBody>
      </p:sp>
    </p:spTree>
    <p:extLst>
      <p:ext uri="{BB962C8B-B14F-4D97-AF65-F5344CB8AC3E}">
        <p14:creationId xmlns:p14="http://schemas.microsoft.com/office/powerpoint/2010/main" val="2662833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6DCA6B-6058-4E0C-B75A-4E9A3E20D356}"/>
              </a:ext>
            </a:extLst>
          </p:cNvPr>
          <p:cNvSpPr>
            <a:spLocks noGrp="1"/>
          </p:cNvSpPr>
          <p:nvPr>
            <p:ph type="title"/>
          </p:nvPr>
        </p:nvSpPr>
        <p:spPr/>
        <p:txBody>
          <a:bodyPr/>
          <a:lstStyle/>
          <a:p>
            <a:r>
              <a:rPr lang="en-US" dirty="0"/>
              <a:t>Investigative Challenges</a:t>
            </a:r>
          </a:p>
        </p:txBody>
      </p:sp>
      <p:sp>
        <p:nvSpPr>
          <p:cNvPr id="3" name="Content Placeholder 2">
            <a:extLst>
              <a:ext uri="{FF2B5EF4-FFF2-40B4-BE49-F238E27FC236}">
                <a16:creationId xmlns:a16="http://schemas.microsoft.com/office/drawing/2014/main" id="{D9C8E1BA-B415-4A5B-BBD7-673AF5E18D4E}"/>
              </a:ext>
            </a:extLst>
          </p:cNvPr>
          <p:cNvSpPr>
            <a:spLocks noGrp="1"/>
          </p:cNvSpPr>
          <p:nvPr>
            <p:ph idx="1"/>
          </p:nvPr>
        </p:nvSpPr>
        <p:spPr>
          <a:xfrm>
            <a:off x="425307" y="1214797"/>
            <a:ext cx="11427009" cy="5080797"/>
          </a:xfrm>
        </p:spPr>
        <p:txBody>
          <a:bodyPr/>
          <a:lstStyle/>
          <a:p>
            <a:r>
              <a:rPr lang="en-US" dirty="0">
                <a:latin typeface="+mn-lt"/>
              </a:rPr>
              <a:t>Investigate and prosecute suspected smugglers</a:t>
            </a:r>
          </a:p>
          <a:p>
            <a:pPr lvl="1"/>
            <a:r>
              <a:rPr lang="en-US" dirty="0"/>
              <a:t>Both hoax and real material</a:t>
            </a:r>
          </a:p>
          <a:p>
            <a:pPr lvl="1"/>
            <a:r>
              <a:rPr lang="en-US" dirty="0"/>
              <a:t>Language in legal code </a:t>
            </a:r>
          </a:p>
          <a:p>
            <a:pPr lvl="2"/>
            <a:r>
              <a:rPr lang="en-US" dirty="0"/>
              <a:t>Use / threaten / attempts / conspires/ receives / possess / transfer / alter / dispose / disperse</a:t>
            </a:r>
          </a:p>
          <a:p>
            <a:r>
              <a:rPr lang="en-US" dirty="0">
                <a:latin typeface="+mn-lt"/>
              </a:rPr>
              <a:t>Share information with partners</a:t>
            </a:r>
          </a:p>
          <a:p>
            <a:pPr marL="398344" lvl="1" indent="0">
              <a:buNone/>
            </a:pPr>
            <a:endParaRPr lang="en-US" dirty="0">
              <a:latin typeface="+mn-lt"/>
            </a:endParaRPr>
          </a:p>
          <a:p>
            <a:r>
              <a:rPr lang="en-US" dirty="0">
                <a:latin typeface="+mn-lt"/>
              </a:rPr>
              <a:t>Conduct assessment of program</a:t>
            </a:r>
          </a:p>
          <a:p>
            <a:pPr lvl="1"/>
            <a:r>
              <a:rPr lang="en-US" dirty="0"/>
              <a:t>Identify points of diversion of material</a:t>
            </a:r>
          </a:p>
          <a:p>
            <a:pPr lvl="1"/>
            <a:r>
              <a:rPr lang="en-US" dirty="0"/>
              <a:t>Conduct analysis of smuggling networks</a:t>
            </a:r>
          </a:p>
          <a:p>
            <a:endParaRPr lang="en-US" dirty="0">
              <a:latin typeface="+mn-lt"/>
            </a:endParaRPr>
          </a:p>
          <a:p>
            <a:pPr marL="398344" lvl="1" indent="0">
              <a:buNone/>
            </a:pPr>
            <a:endParaRPr lang="en-US" dirty="0"/>
          </a:p>
          <a:p>
            <a:endParaRPr lang="en-US" dirty="0"/>
          </a:p>
        </p:txBody>
      </p:sp>
      <p:grpSp>
        <p:nvGrpSpPr>
          <p:cNvPr id="41" name="Group 40">
            <a:extLst>
              <a:ext uri="{FF2B5EF4-FFF2-40B4-BE49-F238E27FC236}">
                <a16:creationId xmlns:a16="http://schemas.microsoft.com/office/drawing/2014/main" id="{EE243FF7-BEBB-4F90-A2FB-6EE6F8C3BF08}"/>
              </a:ext>
            </a:extLst>
          </p:cNvPr>
          <p:cNvGrpSpPr/>
          <p:nvPr/>
        </p:nvGrpSpPr>
        <p:grpSpPr>
          <a:xfrm>
            <a:off x="917976" y="5820663"/>
            <a:ext cx="9828773" cy="215388"/>
            <a:chOff x="918215" y="5810822"/>
            <a:chExt cx="9831333" cy="215444"/>
          </a:xfrm>
        </p:grpSpPr>
        <p:sp>
          <p:nvSpPr>
            <p:cNvPr id="42" name="TextBox 41">
              <a:extLst>
                <a:ext uri="{FF2B5EF4-FFF2-40B4-BE49-F238E27FC236}">
                  <a16:creationId xmlns:a16="http://schemas.microsoft.com/office/drawing/2014/main" id="{24F42B41-2E4C-4E8E-BC2A-ABD8DD50C5AE}"/>
                </a:ext>
              </a:extLst>
            </p:cNvPr>
            <p:cNvSpPr txBox="1"/>
            <p:nvPr/>
          </p:nvSpPr>
          <p:spPr>
            <a:xfrm>
              <a:off x="918215" y="5810822"/>
              <a:ext cx="571938" cy="215444"/>
            </a:xfrm>
            <a:prstGeom prst="rect">
              <a:avLst/>
            </a:prstGeom>
            <a:noFill/>
          </p:spPr>
          <p:txBody>
            <a:bodyPr wrap="square" lIns="0" tIns="0" rIns="0" bIns="0" rtlCol="0">
              <a:spAutoFit/>
            </a:bodyPr>
            <a:lstStyle/>
            <a:p>
              <a:pPr algn="ctr"/>
              <a:r>
                <a:rPr lang="en-US" sz="1400" b="1" dirty="0">
                  <a:solidFill>
                    <a:schemeClr val="bg1"/>
                  </a:solidFill>
                </a:rPr>
                <a:t>2010</a:t>
              </a:r>
            </a:p>
          </p:txBody>
        </p:sp>
        <p:sp>
          <p:nvSpPr>
            <p:cNvPr id="43" name="TextBox 42">
              <a:extLst>
                <a:ext uri="{FF2B5EF4-FFF2-40B4-BE49-F238E27FC236}">
                  <a16:creationId xmlns:a16="http://schemas.microsoft.com/office/drawing/2014/main" id="{3FA5FBFC-CA43-498A-8897-01B7E7C4059E}"/>
                </a:ext>
              </a:extLst>
            </p:cNvPr>
            <p:cNvSpPr txBox="1"/>
            <p:nvPr/>
          </p:nvSpPr>
          <p:spPr>
            <a:xfrm>
              <a:off x="2770094" y="5810822"/>
              <a:ext cx="571938" cy="215444"/>
            </a:xfrm>
            <a:prstGeom prst="rect">
              <a:avLst/>
            </a:prstGeom>
            <a:noFill/>
          </p:spPr>
          <p:txBody>
            <a:bodyPr wrap="square" lIns="0" tIns="0" rIns="0" bIns="0" rtlCol="0">
              <a:spAutoFit/>
            </a:bodyPr>
            <a:lstStyle/>
            <a:p>
              <a:pPr algn="ctr"/>
              <a:r>
                <a:rPr lang="en-US" sz="1400" b="1" dirty="0">
                  <a:solidFill>
                    <a:schemeClr val="bg1"/>
                  </a:solidFill>
                </a:rPr>
                <a:t>2011</a:t>
              </a:r>
            </a:p>
          </p:txBody>
        </p:sp>
        <p:sp>
          <p:nvSpPr>
            <p:cNvPr id="44" name="TextBox 43">
              <a:extLst>
                <a:ext uri="{FF2B5EF4-FFF2-40B4-BE49-F238E27FC236}">
                  <a16:creationId xmlns:a16="http://schemas.microsoft.com/office/drawing/2014/main" id="{7AC14570-3B79-44D9-B491-EB99F9A5D12C}"/>
                </a:ext>
              </a:extLst>
            </p:cNvPr>
            <p:cNvSpPr txBox="1"/>
            <p:nvPr/>
          </p:nvSpPr>
          <p:spPr>
            <a:xfrm>
              <a:off x="4621973" y="5810822"/>
              <a:ext cx="571938" cy="215444"/>
            </a:xfrm>
            <a:prstGeom prst="rect">
              <a:avLst/>
            </a:prstGeom>
            <a:noFill/>
          </p:spPr>
          <p:txBody>
            <a:bodyPr wrap="square" lIns="0" tIns="0" rIns="0" bIns="0" rtlCol="0">
              <a:spAutoFit/>
            </a:bodyPr>
            <a:lstStyle/>
            <a:p>
              <a:pPr algn="ctr"/>
              <a:r>
                <a:rPr lang="en-US" sz="1400" b="1" dirty="0">
                  <a:solidFill>
                    <a:schemeClr val="bg1"/>
                  </a:solidFill>
                </a:rPr>
                <a:t>2012</a:t>
              </a:r>
            </a:p>
          </p:txBody>
        </p:sp>
        <p:sp>
          <p:nvSpPr>
            <p:cNvPr id="45" name="TextBox 44">
              <a:extLst>
                <a:ext uri="{FF2B5EF4-FFF2-40B4-BE49-F238E27FC236}">
                  <a16:creationId xmlns:a16="http://schemas.microsoft.com/office/drawing/2014/main" id="{39282D4F-5269-4607-90EF-C2CD942271EC}"/>
                </a:ext>
              </a:extLst>
            </p:cNvPr>
            <p:cNvSpPr txBox="1"/>
            <p:nvPr/>
          </p:nvSpPr>
          <p:spPr>
            <a:xfrm>
              <a:off x="6473852" y="5810822"/>
              <a:ext cx="571938" cy="215444"/>
            </a:xfrm>
            <a:prstGeom prst="rect">
              <a:avLst/>
            </a:prstGeom>
            <a:noFill/>
          </p:spPr>
          <p:txBody>
            <a:bodyPr wrap="square" lIns="0" tIns="0" rIns="0" bIns="0" rtlCol="0">
              <a:spAutoFit/>
            </a:bodyPr>
            <a:lstStyle/>
            <a:p>
              <a:pPr algn="ctr"/>
              <a:r>
                <a:rPr lang="en-US" sz="1400" b="1" dirty="0">
                  <a:solidFill>
                    <a:schemeClr val="bg1"/>
                  </a:solidFill>
                </a:rPr>
                <a:t>2013</a:t>
              </a:r>
            </a:p>
          </p:txBody>
        </p:sp>
        <p:sp>
          <p:nvSpPr>
            <p:cNvPr id="46" name="TextBox 45">
              <a:extLst>
                <a:ext uri="{FF2B5EF4-FFF2-40B4-BE49-F238E27FC236}">
                  <a16:creationId xmlns:a16="http://schemas.microsoft.com/office/drawing/2014/main" id="{1BB01FB9-1D08-4E5D-B38E-7BE5344C757C}"/>
                </a:ext>
              </a:extLst>
            </p:cNvPr>
            <p:cNvSpPr txBox="1"/>
            <p:nvPr/>
          </p:nvSpPr>
          <p:spPr>
            <a:xfrm>
              <a:off x="8325731" y="5810822"/>
              <a:ext cx="571938" cy="215444"/>
            </a:xfrm>
            <a:prstGeom prst="rect">
              <a:avLst/>
            </a:prstGeom>
            <a:noFill/>
          </p:spPr>
          <p:txBody>
            <a:bodyPr wrap="square" lIns="0" tIns="0" rIns="0" bIns="0" rtlCol="0">
              <a:spAutoFit/>
            </a:bodyPr>
            <a:lstStyle/>
            <a:p>
              <a:pPr algn="ctr"/>
              <a:r>
                <a:rPr lang="en-US" sz="1400" b="1" dirty="0">
                  <a:solidFill>
                    <a:schemeClr val="bg1"/>
                  </a:solidFill>
                </a:rPr>
                <a:t>2014</a:t>
              </a:r>
            </a:p>
          </p:txBody>
        </p:sp>
        <p:sp>
          <p:nvSpPr>
            <p:cNvPr id="47" name="TextBox 46">
              <a:extLst>
                <a:ext uri="{FF2B5EF4-FFF2-40B4-BE49-F238E27FC236}">
                  <a16:creationId xmlns:a16="http://schemas.microsoft.com/office/drawing/2014/main" id="{06AECD1A-40F0-4279-8D17-E10EF4FCAC95}"/>
                </a:ext>
              </a:extLst>
            </p:cNvPr>
            <p:cNvSpPr txBox="1"/>
            <p:nvPr/>
          </p:nvSpPr>
          <p:spPr>
            <a:xfrm>
              <a:off x="10177610" y="5810822"/>
              <a:ext cx="571938" cy="215444"/>
            </a:xfrm>
            <a:prstGeom prst="rect">
              <a:avLst/>
            </a:prstGeom>
            <a:noFill/>
          </p:spPr>
          <p:txBody>
            <a:bodyPr wrap="square" lIns="0" tIns="0" rIns="0" bIns="0" rtlCol="0">
              <a:spAutoFit/>
            </a:bodyPr>
            <a:lstStyle/>
            <a:p>
              <a:pPr algn="ctr"/>
              <a:r>
                <a:rPr lang="en-US" sz="1400" b="1" dirty="0">
                  <a:solidFill>
                    <a:schemeClr val="bg1"/>
                  </a:solidFill>
                </a:rPr>
                <a:t>2015</a:t>
              </a:r>
            </a:p>
          </p:txBody>
        </p:sp>
      </p:grpSp>
      <p:grpSp>
        <p:nvGrpSpPr>
          <p:cNvPr id="2" name="Group 1">
            <a:extLst>
              <a:ext uri="{FF2B5EF4-FFF2-40B4-BE49-F238E27FC236}">
                <a16:creationId xmlns:a16="http://schemas.microsoft.com/office/drawing/2014/main" id="{44A6DF43-48B9-4565-A2C5-68C85C706482}"/>
              </a:ext>
            </a:extLst>
          </p:cNvPr>
          <p:cNvGrpSpPr/>
          <p:nvPr/>
        </p:nvGrpSpPr>
        <p:grpSpPr>
          <a:xfrm>
            <a:off x="2121696" y="5456689"/>
            <a:ext cx="9262427" cy="943337"/>
            <a:chOff x="2122249" y="5457217"/>
            <a:chExt cx="9264840" cy="943583"/>
          </a:xfrm>
        </p:grpSpPr>
        <p:cxnSp>
          <p:nvCxnSpPr>
            <p:cNvPr id="49" name="Straight Connector 48">
              <a:extLst>
                <a:ext uri="{FF2B5EF4-FFF2-40B4-BE49-F238E27FC236}">
                  <a16:creationId xmlns:a16="http://schemas.microsoft.com/office/drawing/2014/main" id="{0427C638-97D0-453B-8346-01AE11BA3863}"/>
                </a:ext>
              </a:extLst>
            </p:cNvPr>
            <p:cNvCxnSpPr>
              <a:cxnSpLocks/>
            </p:cNvCxnSpPr>
            <p:nvPr/>
          </p:nvCxnSpPr>
          <p:spPr>
            <a:xfrm flipV="1">
              <a:off x="2122249"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2F47147-4DE0-4646-BB4A-938C3C1EDCD1}"/>
                </a:ext>
              </a:extLst>
            </p:cNvPr>
            <p:cNvCxnSpPr>
              <a:cxnSpLocks/>
            </p:cNvCxnSpPr>
            <p:nvPr/>
          </p:nvCxnSpPr>
          <p:spPr>
            <a:xfrm flipV="1">
              <a:off x="3975217"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D5D9357-7BE8-425A-9172-D5A3FD11A9AD}"/>
                </a:ext>
              </a:extLst>
            </p:cNvPr>
            <p:cNvCxnSpPr>
              <a:cxnSpLocks/>
            </p:cNvCxnSpPr>
            <p:nvPr/>
          </p:nvCxnSpPr>
          <p:spPr>
            <a:xfrm flipV="1">
              <a:off x="5828185"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860C4AE-66C8-43E0-9D73-FE045FF64441}"/>
                </a:ext>
              </a:extLst>
            </p:cNvPr>
            <p:cNvCxnSpPr>
              <a:cxnSpLocks/>
            </p:cNvCxnSpPr>
            <p:nvPr/>
          </p:nvCxnSpPr>
          <p:spPr>
            <a:xfrm flipV="1">
              <a:off x="7681153"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9449BE8-8924-4C7A-869C-FDFE4C1A5253}"/>
                </a:ext>
              </a:extLst>
            </p:cNvPr>
            <p:cNvCxnSpPr>
              <a:cxnSpLocks/>
            </p:cNvCxnSpPr>
            <p:nvPr/>
          </p:nvCxnSpPr>
          <p:spPr>
            <a:xfrm flipV="1">
              <a:off x="9534121"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461B989-B16A-4D4E-BEC6-C7ED62CA8D4E}"/>
                </a:ext>
              </a:extLst>
            </p:cNvPr>
            <p:cNvCxnSpPr>
              <a:cxnSpLocks/>
            </p:cNvCxnSpPr>
            <p:nvPr/>
          </p:nvCxnSpPr>
          <p:spPr>
            <a:xfrm flipV="1">
              <a:off x="11387089" y="5457217"/>
              <a:ext cx="0" cy="943583"/>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85796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6DCA6B-6058-4E0C-B75A-4E9A3E20D356}"/>
              </a:ext>
            </a:extLst>
          </p:cNvPr>
          <p:cNvSpPr>
            <a:spLocks noGrp="1"/>
          </p:cNvSpPr>
          <p:nvPr>
            <p:ph type="title"/>
          </p:nvPr>
        </p:nvSpPr>
        <p:spPr>
          <a:xfrm>
            <a:off x="429655" y="274320"/>
            <a:ext cx="11427023" cy="535403"/>
          </a:xfrm>
        </p:spPr>
        <p:txBody>
          <a:bodyPr/>
          <a:lstStyle/>
          <a:p>
            <a:r>
              <a:rPr lang="en-US" dirty="0"/>
              <a:t>Investigative Challenges</a:t>
            </a:r>
          </a:p>
        </p:txBody>
      </p:sp>
      <p:sp>
        <p:nvSpPr>
          <p:cNvPr id="3" name="Content Placeholder 2">
            <a:extLst>
              <a:ext uri="{FF2B5EF4-FFF2-40B4-BE49-F238E27FC236}">
                <a16:creationId xmlns:a16="http://schemas.microsoft.com/office/drawing/2014/main" id="{D9C8E1BA-B415-4A5B-BBD7-673AF5E18D4E}"/>
              </a:ext>
            </a:extLst>
          </p:cNvPr>
          <p:cNvSpPr>
            <a:spLocks noGrp="1"/>
          </p:cNvSpPr>
          <p:nvPr>
            <p:ph idx="1"/>
          </p:nvPr>
        </p:nvSpPr>
        <p:spPr>
          <a:xfrm>
            <a:off x="425307" y="1214797"/>
            <a:ext cx="11245953" cy="4821254"/>
          </a:xfrm>
        </p:spPr>
        <p:txBody>
          <a:bodyPr/>
          <a:lstStyle/>
          <a:p>
            <a:r>
              <a:rPr lang="en-US" sz="2800" dirty="0">
                <a:latin typeface="+mn-lt"/>
              </a:rPr>
              <a:t>Conduct lawful sensitive operations to disrupt</a:t>
            </a:r>
          </a:p>
          <a:p>
            <a:r>
              <a:rPr lang="en-US" sz="2800" dirty="0">
                <a:latin typeface="+mn-lt"/>
              </a:rPr>
              <a:t>Manage / process contaminated crime scene</a:t>
            </a:r>
          </a:p>
          <a:p>
            <a:pPr lvl="1"/>
            <a:r>
              <a:rPr lang="en-US" sz="2800" dirty="0"/>
              <a:t>Evidence collection</a:t>
            </a:r>
            <a:endParaRPr lang="en-US" sz="2800" dirty="0">
              <a:latin typeface="+mn-lt"/>
            </a:endParaRPr>
          </a:p>
          <a:p>
            <a:r>
              <a:rPr lang="en-US" sz="2800" dirty="0">
                <a:latin typeface="+mn-lt"/>
              </a:rPr>
              <a:t>Secure nuclear or radiological material</a:t>
            </a:r>
          </a:p>
          <a:p>
            <a:r>
              <a:rPr lang="en-US" sz="2800" dirty="0">
                <a:latin typeface="+mn-lt"/>
              </a:rPr>
              <a:t>Working with the international community</a:t>
            </a:r>
          </a:p>
          <a:p>
            <a:pPr lvl="1"/>
            <a:r>
              <a:rPr lang="en-US" sz="2800" dirty="0"/>
              <a:t>Identify venue for prosecution</a:t>
            </a:r>
          </a:p>
          <a:p>
            <a:pPr lvl="1"/>
            <a:endParaRPr lang="en-US" dirty="0">
              <a:latin typeface="+mn-lt"/>
            </a:endParaRPr>
          </a:p>
          <a:p>
            <a:endParaRPr lang="en-US" dirty="0">
              <a:latin typeface="+mn-lt"/>
            </a:endParaRPr>
          </a:p>
          <a:p>
            <a:pPr marL="398344" lvl="1" indent="0">
              <a:buNone/>
            </a:pPr>
            <a:endParaRPr lang="en-US" dirty="0">
              <a:latin typeface="+mn-lt"/>
            </a:endParaRPr>
          </a:p>
          <a:p>
            <a:pPr marL="398344" lvl="1" indent="0">
              <a:buNone/>
            </a:pPr>
            <a:r>
              <a:rPr lang="en-US" dirty="0"/>
              <a:t>	</a:t>
            </a:r>
            <a:endParaRPr lang="en-US" dirty="0">
              <a:latin typeface="+mn-lt"/>
            </a:endParaRPr>
          </a:p>
        </p:txBody>
      </p:sp>
      <p:grpSp>
        <p:nvGrpSpPr>
          <p:cNvPr id="41" name="Group 40">
            <a:extLst>
              <a:ext uri="{FF2B5EF4-FFF2-40B4-BE49-F238E27FC236}">
                <a16:creationId xmlns:a16="http://schemas.microsoft.com/office/drawing/2014/main" id="{EE243FF7-BEBB-4F90-A2FB-6EE6F8C3BF08}"/>
              </a:ext>
            </a:extLst>
          </p:cNvPr>
          <p:cNvGrpSpPr/>
          <p:nvPr/>
        </p:nvGrpSpPr>
        <p:grpSpPr>
          <a:xfrm>
            <a:off x="917976" y="5820663"/>
            <a:ext cx="9828773" cy="215388"/>
            <a:chOff x="918215" y="5810822"/>
            <a:chExt cx="9831333" cy="215444"/>
          </a:xfrm>
        </p:grpSpPr>
        <p:sp>
          <p:nvSpPr>
            <p:cNvPr id="42" name="TextBox 41">
              <a:extLst>
                <a:ext uri="{FF2B5EF4-FFF2-40B4-BE49-F238E27FC236}">
                  <a16:creationId xmlns:a16="http://schemas.microsoft.com/office/drawing/2014/main" id="{24F42B41-2E4C-4E8E-BC2A-ABD8DD50C5AE}"/>
                </a:ext>
              </a:extLst>
            </p:cNvPr>
            <p:cNvSpPr txBox="1"/>
            <p:nvPr/>
          </p:nvSpPr>
          <p:spPr>
            <a:xfrm>
              <a:off x="918215" y="5810822"/>
              <a:ext cx="571938" cy="215444"/>
            </a:xfrm>
            <a:prstGeom prst="rect">
              <a:avLst/>
            </a:prstGeom>
            <a:noFill/>
          </p:spPr>
          <p:txBody>
            <a:bodyPr wrap="square" lIns="0" tIns="0" rIns="0" bIns="0" rtlCol="0">
              <a:spAutoFit/>
            </a:bodyPr>
            <a:lstStyle/>
            <a:p>
              <a:pPr algn="ctr"/>
              <a:r>
                <a:rPr lang="en-US" sz="1400" b="1" dirty="0">
                  <a:solidFill>
                    <a:schemeClr val="bg1"/>
                  </a:solidFill>
                </a:rPr>
                <a:t>2010</a:t>
              </a:r>
            </a:p>
          </p:txBody>
        </p:sp>
        <p:sp>
          <p:nvSpPr>
            <p:cNvPr id="43" name="TextBox 42">
              <a:extLst>
                <a:ext uri="{FF2B5EF4-FFF2-40B4-BE49-F238E27FC236}">
                  <a16:creationId xmlns:a16="http://schemas.microsoft.com/office/drawing/2014/main" id="{3FA5FBFC-CA43-498A-8897-01B7E7C4059E}"/>
                </a:ext>
              </a:extLst>
            </p:cNvPr>
            <p:cNvSpPr txBox="1"/>
            <p:nvPr/>
          </p:nvSpPr>
          <p:spPr>
            <a:xfrm>
              <a:off x="2770094" y="5810822"/>
              <a:ext cx="571938" cy="215444"/>
            </a:xfrm>
            <a:prstGeom prst="rect">
              <a:avLst/>
            </a:prstGeom>
            <a:noFill/>
          </p:spPr>
          <p:txBody>
            <a:bodyPr wrap="square" lIns="0" tIns="0" rIns="0" bIns="0" rtlCol="0">
              <a:spAutoFit/>
            </a:bodyPr>
            <a:lstStyle/>
            <a:p>
              <a:pPr algn="ctr"/>
              <a:r>
                <a:rPr lang="en-US" sz="1400" b="1" dirty="0">
                  <a:solidFill>
                    <a:schemeClr val="bg1"/>
                  </a:solidFill>
                </a:rPr>
                <a:t>2011</a:t>
              </a:r>
            </a:p>
          </p:txBody>
        </p:sp>
        <p:sp>
          <p:nvSpPr>
            <p:cNvPr id="44" name="TextBox 43">
              <a:extLst>
                <a:ext uri="{FF2B5EF4-FFF2-40B4-BE49-F238E27FC236}">
                  <a16:creationId xmlns:a16="http://schemas.microsoft.com/office/drawing/2014/main" id="{7AC14570-3B79-44D9-B491-EB99F9A5D12C}"/>
                </a:ext>
              </a:extLst>
            </p:cNvPr>
            <p:cNvSpPr txBox="1"/>
            <p:nvPr/>
          </p:nvSpPr>
          <p:spPr>
            <a:xfrm>
              <a:off x="4621973" y="5810822"/>
              <a:ext cx="571938" cy="215444"/>
            </a:xfrm>
            <a:prstGeom prst="rect">
              <a:avLst/>
            </a:prstGeom>
            <a:noFill/>
          </p:spPr>
          <p:txBody>
            <a:bodyPr wrap="square" lIns="0" tIns="0" rIns="0" bIns="0" rtlCol="0">
              <a:spAutoFit/>
            </a:bodyPr>
            <a:lstStyle/>
            <a:p>
              <a:pPr algn="ctr"/>
              <a:r>
                <a:rPr lang="en-US" sz="1400" b="1" dirty="0">
                  <a:solidFill>
                    <a:schemeClr val="bg1"/>
                  </a:solidFill>
                </a:rPr>
                <a:t>2012</a:t>
              </a:r>
            </a:p>
          </p:txBody>
        </p:sp>
        <p:sp>
          <p:nvSpPr>
            <p:cNvPr id="45" name="TextBox 44">
              <a:extLst>
                <a:ext uri="{FF2B5EF4-FFF2-40B4-BE49-F238E27FC236}">
                  <a16:creationId xmlns:a16="http://schemas.microsoft.com/office/drawing/2014/main" id="{39282D4F-5269-4607-90EF-C2CD942271EC}"/>
                </a:ext>
              </a:extLst>
            </p:cNvPr>
            <p:cNvSpPr txBox="1"/>
            <p:nvPr/>
          </p:nvSpPr>
          <p:spPr>
            <a:xfrm>
              <a:off x="6473852" y="5810822"/>
              <a:ext cx="571938" cy="215444"/>
            </a:xfrm>
            <a:prstGeom prst="rect">
              <a:avLst/>
            </a:prstGeom>
            <a:noFill/>
          </p:spPr>
          <p:txBody>
            <a:bodyPr wrap="square" lIns="0" tIns="0" rIns="0" bIns="0" rtlCol="0">
              <a:spAutoFit/>
            </a:bodyPr>
            <a:lstStyle/>
            <a:p>
              <a:pPr algn="ctr"/>
              <a:r>
                <a:rPr lang="en-US" sz="1400" b="1" dirty="0">
                  <a:solidFill>
                    <a:schemeClr val="bg1"/>
                  </a:solidFill>
                </a:rPr>
                <a:t>2013</a:t>
              </a:r>
            </a:p>
          </p:txBody>
        </p:sp>
        <p:sp>
          <p:nvSpPr>
            <p:cNvPr id="46" name="TextBox 45">
              <a:extLst>
                <a:ext uri="{FF2B5EF4-FFF2-40B4-BE49-F238E27FC236}">
                  <a16:creationId xmlns:a16="http://schemas.microsoft.com/office/drawing/2014/main" id="{1BB01FB9-1D08-4E5D-B38E-7BE5344C757C}"/>
                </a:ext>
              </a:extLst>
            </p:cNvPr>
            <p:cNvSpPr txBox="1"/>
            <p:nvPr/>
          </p:nvSpPr>
          <p:spPr>
            <a:xfrm>
              <a:off x="8325731" y="5810822"/>
              <a:ext cx="571938" cy="215444"/>
            </a:xfrm>
            <a:prstGeom prst="rect">
              <a:avLst/>
            </a:prstGeom>
            <a:noFill/>
          </p:spPr>
          <p:txBody>
            <a:bodyPr wrap="square" lIns="0" tIns="0" rIns="0" bIns="0" rtlCol="0">
              <a:spAutoFit/>
            </a:bodyPr>
            <a:lstStyle/>
            <a:p>
              <a:pPr algn="ctr"/>
              <a:r>
                <a:rPr lang="en-US" sz="1400" b="1" dirty="0">
                  <a:solidFill>
                    <a:schemeClr val="bg1"/>
                  </a:solidFill>
                </a:rPr>
                <a:t>2014</a:t>
              </a:r>
            </a:p>
          </p:txBody>
        </p:sp>
        <p:sp>
          <p:nvSpPr>
            <p:cNvPr id="47" name="TextBox 46">
              <a:extLst>
                <a:ext uri="{FF2B5EF4-FFF2-40B4-BE49-F238E27FC236}">
                  <a16:creationId xmlns:a16="http://schemas.microsoft.com/office/drawing/2014/main" id="{06AECD1A-40F0-4279-8D17-E10EF4FCAC95}"/>
                </a:ext>
              </a:extLst>
            </p:cNvPr>
            <p:cNvSpPr txBox="1"/>
            <p:nvPr/>
          </p:nvSpPr>
          <p:spPr>
            <a:xfrm>
              <a:off x="10177610" y="5810822"/>
              <a:ext cx="571938" cy="215444"/>
            </a:xfrm>
            <a:prstGeom prst="rect">
              <a:avLst/>
            </a:prstGeom>
            <a:noFill/>
          </p:spPr>
          <p:txBody>
            <a:bodyPr wrap="square" lIns="0" tIns="0" rIns="0" bIns="0" rtlCol="0">
              <a:spAutoFit/>
            </a:bodyPr>
            <a:lstStyle/>
            <a:p>
              <a:pPr algn="ctr"/>
              <a:r>
                <a:rPr lang="en-US" sz="1400" b="1" dirty="0">
                  <a:solidFill>
                    <a:schemeClr val="bg1"/>
                  </a:solidFill>
                </a:rPr>
                <a:t>2015</a:t>
              </a:r>
            </a:p>
          </p:txBody>
        </p:sp>
      </p:grpSp>
      <p:grpSp>
        <p:nvGrpSpPr>
          <p:cNvPr id="2" name="Group 1">
            <a:extLst>
              <a:ext uri="{FF2B5EF4-FFF2-40B4-BE49-F238E27FC236}">
                <a16:creationId xmlns:a16="http://schemas.microsoft.com/office/drawing/2014/main" id="{44A6DF43-48B9-4565-A2C5-68C85C706482}"/>
              </a:ext>
            </a:extLst>
          </p:cNvPr>
          <p:cNvGrpSpPr/>
          <p:nvPr/>
        </p:nvGrpSpPr>
        <p:grpSpPr>
          <a:xfrm>
            <a:off x="2121696" y="5456689"/>
            <a:ext cx="9262427" cy="943337"/>
            <a:chOff x="2122249" y="5457217"/>
            <a:chExt cx="9264840" cy="943583"/>
          </a:xfrm>
        </p:grpSpPr>
        <p:cxnSp>
          <p:nvCxnSpPr>
            <p:cNvPr id="49" name="Straight Connector 48">
              <a:extLst>
                <a:ext uri="{FF2B5EF4-FFF2-40B4-BE49-F238E27FC236}">
                  <a16:creationId xmlns:a16="http://schemas.microsoft.com/office/drawing/2014/main" id="{0427C638-97D0-453B-8346-01AE11BA3863}"/>
                </a:ext>
              </a:extLst>
            </p:cNvPr>
            <p:cNvCxnSpPr>
              <a:cxnSpLocks/>
            </p:cNvCxnSpPr>
            <p:nvPr/>
          </p:nvCxnSpPr>
          <p:spPr>
            <a:xfrm flipV="1">
              <a:off x="2122249"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2F47147-4DE0-4646-BB4A-938C3C1EDCD1}"/>
                </a:ext>
              </a:extLst>
            </p:cNvPr>
            <p:cNvCxnSpPr>
              <a:cxnSpLocks/>
            </p:cNvCxnSpPr>
            <p:nvPr/>
          </p:nvCxnSpPr>
          <p:spPr>
            <a:xfrm flipV="1">
              <a:off x="3975217"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D5D9357-7BE8-425A-9172-D5A3FD11A9AD}"/>
                </a:ext>
              </a:extLst>
            </p:cNvPr>
            <p:cNvCxnSpPr>
              <a:cxnSpLocks/>
            </p:cNvCxnSpPr>
            <p:nvPr/>
          </p:nvCxnSpPr>
          <p:spPr>
            <a:xfrm flipV="1">
              <a:off x="5828185"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860C4AE-66C8-43E0-9D73-FE045FF64441}"/>
                </a:ext>
              </a:extLst>
            </p:cNvPr>
            <p:cNvCxnSpPr>
              <a:cxnSpLocks/>
            </p:cNvCxnSpPr>
            <p:nvPr/>
          </p:nvCxnSpPr>
          <p:spPr>
            <a:xfrm flipV="1">
              <a:off x="7681153"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9449BE8-8924-4C7A-869C-FDFE4C1A5253}"/>
                </a:ext>
              </a:extLst>
            </p:cNvPr>
            <p:cNvCxnSpPr>
              <a:cxnSpLocks/>
            </p:cNvCxnSpPr>
            <p:nvPr/>
          </p:nvCxnSpPr>
          <p:spPr>
            <a:xfrm flipV="1">
              <a:off x="9534121"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461B989-B16A-4D4E-BEC6-C7ED62CA8D4E}"/>
                </a:ext>
              </a:extLst>
            </p:cNvPr>
            <p:cNvCxnSpPr>
              <a:cxnSpLocks/>
            </p:cNvCxnSpPr>
            <p:nvPr/>
          </p:nvCxnSpPr>
          <p:spPr>
            <a:xfrm flipV="1">
              <a:off x="11387089" y="5457217"/>
              <a:ext cx="0" cy="943583"/>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07340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6DCA6B-6058-4E0C-B75A-4E9A3E20D356}"/>
              </a:ext>
            </a:extLst>
          </p:cNvPr>
          <p:cNvSpPr>
            <a:spLocks noGrp="1"/>
          </p:cNvSpPr>
          <p:nvPr>
            <p:ph type="title"/>
          </p:nvPr>
        </p:nvSpPr>
        <p:spPr/>
        <p:txBody>
          <a:bodyPr/>
          <a:lstStyle/>
          <a:p>
            <a:r>
              <a:rPr lang="en-US" dirty="0"/>
              <a:t>Investigative Resources</a:t>
            </a:r>
          </a:p>
        </p:txBody>
      </p:sp>
      <p:sp>
        <p:nvSpPr>
          <p:cNvPr id="3" name="Content Placeholder 2">
            <a:extLst>
              <a:ext uri="{FF2B5EF4-FFF2-40B4-BE49-F238E27FC236}">
                <a16:creationId xmlns:a16="http://schemas.microsoft.com/office/drawing/2014/main" id="{D9C8E1BA-B415-4A5B-BBD7-673AF5E18D4E}"/>
              </a:ext>
            </a:extLst>
          </p:cNvPr>
          <p:cNvSpPr>
            <a:spLocks noGrp="1"/>
          </p:cNvSpPr>
          <p:nvPr>
            <p:ph idx="1"/>
          </p:nvPr>
        </p:nvSpPr>
        <p:spPr>
          <a:xfrm>
            <a:off x="425308" y="1214797"/>
            <a:ext cx="11233292" cy="4398101"/>
          </a:xfrm>
        </p:spPr>
        <p:txBody>
          <a:bodyPr/>
          <a:lstStyle/>
          <a:p>
            <a:r>
              <a:rPr lang="en-US" sz="3200" dirty="0">
                <a:latin typeface="+mn-lt"/>
              </a:rPr>
              <a:t>Core members for consideration</a:t>
            </a:r>
          </a:p>
          <a:p>
            <a:pPr lvl="1"/>
            <a:r>
              <a:rPr lang="en-US" dirty="0"/>
              <a:t>Law enforcement:</a:t>
            </a:r>
          </a:p>
          <a:p>
            <a:pPr lvl="2"/>
            <a:r>
              <a:rPr lang="en-US" dirty="0"/>
              <a:t>With legal authority to investigate and disrupt networks</a:t>
            </a:r>
          </a:p>
          <a:p>
            <a:pPr lvl="1"/>
            <a:r>
              <a:rPr lang="en-US" dirty="0"/>
              <a:t>Analysts</a:t>
            </a:r>
          </a:p>
          <a:p>
            <a:pPr lvl="2"/>
            <a:r>
              <a:rPr lang="en-US" dirty="0"/>
              <a:t>Review information and identify links between cases, people</a:t>
            </a:r>
          </a:p>
          <a:p>
            <a:pPr lvl="1"/>
            <a:r>
              <a:rPr lang="en-US" dirty="0"/>
              <a:t>Liaison Officers</a:t>
            </a:r>
          </a:p>
          <a:p>
            <a:pPr lvl="2"/>
            <a:r>
              <a:rPr lang="en-US" dirty="0"/>
              <a:t>Coordinate communication with scientist  (</a:t>
            </a:r>
            <a:r>
              <a:rPr lang="en-US" dirty="0" err="1"/>
              <a:t>reachback</a:t>
            </a:r>
            <a:r>
              <a:rPr lang="en-US" dirty="0"/>
              <a:t>)</a:t>
            </a:r>
          </a:p>
          <a:p>
            <a:pPr lvl="1"/>
            <a:r>
              <a:rPr lang="en-US" dirty="0"/>
              <a:t>Scientist / Technical Experts</a:t>
            </a:r>
          </a:p>
          <a:p>
            <a:pPr lvl="2"/>
            <a:r>
              <a:rPr lang="en-US" dirty="0"/>
              <a:t>Experienced with law enforcement operations / evidence collection</a:t>
            </a:r>
          </a:p>
          <a:p>
            <a:pPr marL="398344" lvl="1" indent="0">
              <a:buNone/>
            </a:pPr>
            <a:endParaRPr lang="en-US" dirty="0">
              <a:latin typeface="+mn-lt"/>
            </a:endParaRPr>
          </a:p>
        </p:txBody>
      </p:sp>
      <p:grpSp>
        <p:nvGrpSpPr>
          <p:cNvPr id="41" name="Group 40">
            <a:extLst>
              <a:ext uri="{FF2B5EF4-FFF2-40B4-BE49-F238E27FC236}">
                <a16:creationId xmlns:a16="http://schemas.microsoft.com/office/drawing/2014/main" id="{EE243FF7-BEBB-4F90-A2FB-6EE6F8C3BF08}"/>
              </a:ext>
            </a:extLst>
          </p:cNvPr>
          <p:cNvGrpSpPr/>
          <p:nvPr/>
        </p:nvGrpSpPr>
        <p:grpSpPr>
          <a:xfrm>
            <a:off x="917976" y="5820663"/>
            <a:ext cx="9828773" cy="215388"/>
            <a:chOff x="918215" y="5810822"/>
            <a:chExt cx="9831333" cy="215444"/>
          </a:xfrm>
        </p:grpSpPr>
        <p:sp>
          <p:nvSpPr>
            <p:cNvPr id="42" name="TextBox 41">
              <a:extLst>
                <a:ext uri="{FF2B5EF4-FFF2-40B4-BE49-F238E27FC236}">
                  <a16:creationId xmlns:a16="http://schemas.microsoft.com/office/drawing/2014/main" id="{24F42B41-2E4C-4E8E-BC2A-ABD8DD50C5AE}"/>
                </a:ext>
              </a:extLst>
            </p:cNvPr>
            <p:cNvSpPr txBox="1"/>
            <p:nvPr/>
          </p:nvSpPr>
          <p:spPr>
            <a:xfrm>
              <a:off x="918215" y="5810822"/>
              <a:ext cx="571938" cy="215444"/>
            </a:xfrm>
            <a:prstGeom prst="rect">
              <a:avLst/>
            </a:prstGeom>
            <a:noFill/>
          </p:spPr>
          <p:txBody>
            <a:bodyPr wrap="square" lIns="0" tIns="0" rIns="0" bIns="0" rtlCol="0">
              <a:spAutoFit/>
            </a:bodyPr>
            <a:lstStyle/>
            <a:p>
              <a:pPr algn="ctr"/>
              <a:r>
                <a:rPr lang="en-US" sz="1400" b="1" dirty="0">
                  <a:solidFill>
                    <a:schemeClr val="bg1"/>
                  </a:solidFill>
                </a:rPr>
                <a:t>2010</a:t>
              </a:r>
            </a:p>
          </p:txBody>
        </p:sp>
        <p:sp>
          <p:nvSpPr>
            <p:cNvPr id="43" name="TextBox 42">
              <a:extLst>
                <a:ext uri="{FF2B5EF4-FFF2-40B4-BE49-F238E27FC236}">
                  <a16:creationId xmlns:a16="http://schemas.microsoft.com/office/drawing/2014/main" id="{3FA5FBFC-CA43-498A-8897-01B7E7C4059E}"/>
                </a:ext>
              </a:extLst>
            </p:cNvPr>
            <p:cNvSpPr txBox="1"/>
            <p:nvPr/>
          </p:nvSpPr>
          <p:spPr>
            <a:xfrm>
              <a:off x="2770094" y="5810822"/>
              <a:ext cx="571938" cy="215444"/>
            </a:xfrm>
            <a:prstGeom prst="rect">
              <a:avLst/>
            </a:prstGeom>
            <a:noFill/>
          </p:spPr>
          <p:txBody>
            <a:bodyPr wrap="square" lIns="0" tIns="0" rIns="0" bIns="0" rtlCol="0">
              <a:spAutoFit/>
            </a:bodyPr>
            <a:lstStyle/>
            <a:p>
              <a:pPr algn="ctr"/>
              <a:r>
                <a:rPr lang="en-US" sz="1400" b="1" dirty="0">
                  <a:solidFill>
                    <a:schemeClr val="bg1"/>
                  </a:solidFill>
                </a:rPr>
                <a:t>2011</a:t>
              </a:r>
            </a:p>
          </p:txBody>
        </p:sp>
        <p:sp>
          <p:nvSpPr>
            <p:cNvPr id="44" name="TextBox 43">
              <a:extLst>
                <a:ext uri="{FF2B5EF4-FFF2-40B4-BE49-F238E27FC236}">
                  <a16:creationId xmlns:a16="http://schemas.microsoft.com/office/drawing/2014/main" id="{7AC14570-3B79-44D9-B491-EB99F9A5D12C}"/>
                </a:ext>
              </a:extLst>
            </p:cNvPr>
            <p:cNvSpPr txBox="1"/>
            <p:nvPr/>
          </p:nvSpPr>
          <p:spPr>
            <a:xfrm>
              <a:off x="4621973" y="5810822"/>
              <a:ext cx="571938" cy="215444"/>
            </a:xfrm>
            <a:prstGeom prst="rect">
              <a:avLst/>
            </a:prstGeom>
            <a:noFill/>
          </p:spPr>
          <p:txBody>
            <a:bodyPr wrap="square" lIns="0" tIns="0" rIns="0" bIns="0" rtlCol="0">
              <a:spAutoFit/>
            </a:bodyPr>
            <a:lstStyle/>
            <a:p>
              <a:pPr algn="ctr"/>
              <a:r>
                <a:rPr lang="en-US" sz="1400" b="1" dirty="0">
                  <a:solidFill>
                    <a:schemeClr val="bg1"/>
                  </a:solidFill>
                </a:rPr>
                <a:t>2012</a:t>
              </a:r>
            </a:p>
          </p:txBody>
        </p:sp>
        <p:sp>
          <p:nvSpPr>
            <p:cNvPr id="45" name="TextBox 44">
              <a:extLst>
                <a:ext uri="{FF2B5EF4-FFF2-40B4-BE49-F238E27FC236}">
                  <a16:creationId xmlns:a16="http://schemas.microsoft.com/office/drawing/2014/main" id="{39282D4F-5269-4607-90EF-C2CD942271EC}"/>
                </a:ext>
              </a:extLst>
            </p:cNvPr>
            <p:cNvSpPr txBox="1"/>
            <p:nvPr/>
          </p:nvSpPr>
          <p:spPr>
            <a:xfrm>
              <a:off x="6473852" y="5810822"/>
              <a:ext cx="571938" cy="215444"/>
            </a:xfrm>
            <a:prstGeom prst="rect">
              <a:avLst/>
            </a:prstGeom>
            <a:noFill/>
          </p:spPr>
          <p:txBody>
            <a:bodyPr wrap="square" lIns="0" tIns="0" rIns="0" bIns="0" rtlCol="0">
              <a:spAutoFit/>
            </a:bodyPr>
            <a:lstStyle/>
            <a:p>
              <a:pPr algn="ctr"/>
              <a:r>
                <a:rPr lang="en-US" sz="1400" b="1" dirty="0">
                  <a:solidFill>
                    <a:schemeClr val="bg1"/>
                  </a:solidFill>
                </a:rPr>
                <a:t>2013</a:t>
              </a:r>
            </a:p>
          </p:txBody>
        </p:sp>
        <p:sp>
          <p:nvSpPr>
            <p:cNvPr id="46" name="TextBox 45">
              <a:extLst>
                <a:ext uri="{FF2B5EF4-FFF2-40B4-BE49-F238E27FC236}">
                  <a16:creationId xmlns:a16="http://schemas.microsoft.com/office/drawing/2014/main" id="{1BB01FB9-1D08-4E5D-B38E-7BE5344C757C}"/>
                </a:ext>
              </a:extLst>
            </p:cNvPr>
            <p:cNvSpPr txBox="1"/>
            <p:nvPr/>
          </p:nvSpPr>
          <p:spPr>
            <a:xfrm>
              <a:off x="8325731" y="5810822"/>
              <a:ext cx="571938" cy="215444"/>
            </a:xfrm>
            <a:prstGeom prst="rect">
              <a:avLst/>
            </a:prstGeom>
            <a:noFill/>
          </p:spPr>
          <p:txBody>
            <a:bodyPr wrap="square" lIns="0" tIns="0" rIns="0" bIns="0" rtlCol="0">
              <a:spAutoFit/>
            </a:bodyPr>
            <a:lstStyle/>
            <a:p>
              <a:pPr algn="ctr"/>
              <a:r>
                <a:rPr lang="en-US" sz="1400" b="1" dirty="0">
                  <a:solidFill>
                    <a:schemeClr val="bg1"/>
                  </a:solidFill>
                </a:rPr>
                <a:t>2014</a:t>
              </a:r>
            </a:p>
          </p:txBody>
        </p:sp>
        <p:sp>
          <p:nvSpPr>
            <p:cNvPr id="47" name="TextBox 46">
              <a:extLst>
                <a:ext uri="{FF2B5EF4-FFF2-40B4-BE49-F238E27FC236}">
                  <a16:creationId xmlns:a16="http://schemas.microsoft.com/office/drawing/2014/main" id="{06AECD1A-40F0-4279-8D17-E10EF4FCAC95}"/>
                </a:ext>
              </a:extLst>
            </p:cNvPr>
            <p:cNvSpPr txBox="1"/>
            <p:nvPr/>
          </p:nvSpPr>
          <p:spPr>
            <a:xfrm>
              <a:off x="10177610" y="5810822"/>
              <a:ext cx="571938" cy="215444"/>
            </a:xfrm>
            <a:prstGeom prst="rect">
              <a:avLst/>
            </a:prstGeom>
            <a:noFill/>
          </p:spPr>
          <p:txBody>
            <a:bodyPr wrap="square" lIns="0" tIns="0" rIns="0" bIns="0" rtlCol="0">
              <a:spAutoFit/>
            </a:bodyPr>
            <a:lstStyle/>
            <a:p>
              <a:pPr algn="ctr"/>
              <a:r>
                <a:rPr lang="en-US" sz="1400" b="1" dirty="0">
                  <a:solidFill>
                    <a:schemeClr val="bg1"/>
                  </a:solidFill>
                </a:rPr>
                <a:t>2015</a:t>
              </a:r>
            </a:p>
          </p:txBody>
        </p:sp>
      </p:grpSp>
      <p:grpSp>
        <p:nvGrpSpPr>
          <p:cNvPr id="2" name="Group 1">
            <a:extLst>
              <a:ext uri="{FF2B5EF4-FFF2-40B4-BE49-F238E27FC236}">
                <a16:creationId xmlns:a16="http://schemas.microsoft.com/office/drawing/2014/main" id="{44A6DF43-48B9-4565-A2C5-68C85C706482}"/>
              </a:ext>
            </a:extLst>
          </p:cNvPr>
          <p:cNvGrpSpPr/>
          <p:nvPr/>
        </p:nvGrpSpPr>
        <p:grpSpPr>
          <a:xfrm>
            <a:off x="2121696" y="5456689"/>
            <a:ext cx="9262427" cy="943337"/>
            <a:chOff x="2122249" y="5457217"/>
            <a:chExt cx="9264840" cy="943583"/>
          </a:xfrm>
        </p:grpSpPr>
        <p:cxnSp>
          <p:nvCxnSpPr>
            <p:cNvPr id="49" name="Straight Connector 48">
              <a:extLst>
                <a:ext uri="{FF2B5EF4-FFF2-40B4-BE49-F238E27FC236}">
                  <a16:creationId xmlns:a16="http://schemas.microsoft.com/office/drawing/2014/main" id="{0427C638-97D0-453B-8346-01AE11BA3863}"/>
                </a:ext>
              </a:extLst>
            </p:cNvPr>
            <p:cNvCxnSpPr>
              <a:cxnSpLocks/>
            </p:cNvCxnSpPr>
            <p:nvPr/>
          </p:nvCxnSpPr>
          <p:spPr>
            <a:xfrm flipV="1">
              <a:off x="2122249"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2F47147-4DE0-4646-BB4A-938C3C1EDCD1}"/>
                </a:ext>
              </a:extLst>
            </p:cNvPr>
            <p:cNvCxnSpPr>
              <a:cxnSpLocks/>
            </p:cNvCxnSpPr>
            <p:nvPr/>
          </p:nvCxnSpPr>
          <p:spPr>
            <a:xfrm flipV="1">
              <a:off x="3975217"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D5D9357-7BE8-425A-9172-D5A3FD11A9AD}"/>
                </a:ext>
              </a:extLst>
            </p:cNvPr>
            <p:cNvCxnSpPr>
              <a:cxnSpLocks/>
            </p:cNvCxnSpPr>
            <p:nvPr/>
          </p:nvCxnSpPr>
          <p:spPr>
            <a:xfrm flipV="1">
              <a:off x="5828185"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860C4AE-66C8-43E0-9D73-FE045FF64441}"/>
                </a:ext>
              </a:extLst>
            </p:cNvPr>
            <p:cNvCxnSpPr>
              <a:cxnSpLocks/>
            </p:cNvCxnSpPr>
            <p:nvPr/>
          </p:nvCxnSpPr>
          <p:spPr>
            <a:xfrm flipV="1">
              <a:off x="7681153"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9449BE8-8924-4C7A-869C-FDFE4C1A5253}"/>
                </a:ext>
              </a:extLst>
            </p:cNvPr>
            <p:cNvCxnSpPr>
              <a:cxnSpLocks/>
            </p:cNvCxnSpPr>
            <p:nvPr/>
          </p:nvCxnSpPr>
          <p:spPr>
            <a:xfrm flipV="1">
              <a:off x="9534121"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461B989-B16A-4D4E-BEC6-C7ED62CA8D4E}"/>
                </a:ext>
              </a:extLst>
            </p:cNvPr>
            <p:cNvCxnSpPr>
              <a:cxnSpLocks/>
            </p:cNvCxnSpPr>
            <p:nvPr/>
          </p:nvCxnSpPr>
          <p:spPr>
            <a:xfrm flipV="1">
              <a:off x="11387089" y="5457217"/>
              <a:ext cx="0" cy="943583"/>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19142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6DCA6B-6058-4E0C-B75A-4E9A3E20D356}"/>
              </a:ext>
            </a:extLst>
          </p:cNvPr>
          <p:cNvSpPr>
            <a:spLocks noGrp="1"/>
          </p:cNvSpPr>
          <p:nvPr>
            <p:ph type="title"/>
          </p:nvPr>
        </p:nvSpPr>
        <p:spPr/>
        <p:txBody>
          <a:bodyPr/>
          <a:lstStyle/>
          <a:p>
            <a:r>
              <a:rPr lang="en-US" dirty="0"/>
              <a:t>Key Planning Considerations</a:t>
            </a:r>
          </a:p>
        </p:txBody>
      </p:sp>
      <p:sp>
        <p:nvSpPr>
          <p:cNvPr id="3" name="Content Placeholder 2">
            <a:extLst>
              <a:ext uri="{FF2B5EF4-FFF2-40B4-BE49-F238E27FC236}">
                <a16:creationId xmlns:a16="http://schemas.microsoft.com/office/drawing/2014/main" id="{D9C8E1BA-B415-4A5B-BBD7-673AF5E18D4E}"/>
              </a:ext>
            </a:extLst>
          </p:cNvPr>
          <p:cNvSpPr>
            <a:spLocks noGrp="1"/>
          </p:cNvSpPr>
          <p:nvPr>
            <p:ph idx="1"/>
          </p:nvPr>
        </p:nvSpPr>
        <p:spPr>
          <a:xfrm>
            <a:off x="425307" y="1214797"/>
            <a:ext cx="11245953" cy="4821254"/>
          </a:xfrm>
        </p:spPr>
        <p:txBody>
          <a:bodyPr/>
          <a:lstStyle/>
          <a:p>
            <a:r>
              <a:rPr lang="en-US" sz="3200" dirty="0">
                <a:latin typeface="+mn-lt"/>
              </a:rPr>
              <a:t>Identify source of material</a:t>
            </a:r>
          </a:p>
          <a:p>
            <a:r>
              <a:rPr lang="en-US" sz="3200" dirty="0">
                <a:latin typeface="+mn-lt"/>
              </a:rPr>
              <a:t>Identify existing capabilities</a:t>
            </a:r>
          </a:p>
          <a:p>
            <a:pPr lvl="1"/>
            <a:r>
              <a:rPr lang="en-US" sz="3200" dirty="0"/>
              <a:t>Joint training with law enforcement  / scientist / equipment</a:t>
            </a:r>
          </a:p>
          <a:p>
            <a:r>
              <a:rPr lang="en-US" sz="3200" dirty="0">
                <a:latin typeface="+mn-lt"/>
              </a:rPr>
              <a:t>Legal Framework</a:t>
            </a:r>
          </a:p>
          <a:p>
            <a:pPr lvl="1"/>
            <a:r>
              <a:rPr lang="en-US" sz="3200" dirty="0"/>
              <a:t>criminal laws / international treaties</a:t>
            </a:r>
          </a:p>
          <a:p>
            <a:r>
              <a:rPr lang="en-US" sz="3200" dirty="0">
                <a:latin typeface="+mn-lt"/>
              </a:rPr>
              <a:t>Internal Coordination</a:t>
            </a:r>
          </a:p>
          <a:p>
            <a:pPr lvl="1"/>
            <a:r>
              <a:rPr lang="en-US" sz="3200" dirty="0"/>
              <a:t>Interagency communications / planning</a:t>
            </a:r>
          </a:p>
          <a:p>
            <a:endParaRPr lang="en-US" dirty="0"/>
          </a:p>
          <a:p>
            <a:pPr marL="398344" lvl="1" indent="0">
              <a:buNone/>
            </a:pPr>
            <a:endParaRPr lang="en-US" dirty="0">
              <a:latin typeface="+mn-lt"/>
            </a:endParaRPr>
          </a:p>
          <a:p>
            <a:pPr marL="398344" lvl="1" indent="0">
              <a:buNone/>
            </a:pPr>
            <a:r>
              <a:rPr lang="en-US" dirty="0"/>
              <a:t>	</a:t>
            </a:r>
            <a:endParaRPr lang="en-US" dirty="0">
              <a:latin typeface="+mn-lt"/>
            </a:endParaRPr>
          </a:p>
        </p:txBody>
      </p:sp>
      <p:grpSp>
        <p:nvGrpSpPr>
          <p:cNvPr id="41" name="Group 40">
            <a:extLst>
              <a:ext uri="{FF2B5EF4-FFF2-40B4-BE49-F238E27FC236}">
                <a16:creationId xmlns:a16="http://schemas.microsoft.com/office/drawing/2014/main" id="{EE243FF7-BEBB-4F90-A2FB-6EE6F8C3BF08}"/>
              </a:ext>
            </a:extLst>
          </p:cNvPr>
          <p:cNvGrpSpPr/>
          <p:nvPr/>
        </p:nvGrpSpPr>
        <p:grpSpPr>
          <a:xfrm>
            <a:off x="917976" y="5820663"/>
            <a:ext cx="9828773" cy="215388"/>
            <a:chOff x="918215" y="5810822"/>
            <a:chExt cx="9831333" cy="215444"/>
          </a:xfrm>
        </p:grpSpPr>
        <p:sp>
          <p:nvSpPr>
            <p:cNvPr id="42" name="TextBox 41">
              <a:extLst>
                <a:ext uri="{FF2B5EF4-FFF2-40B4-BE49-F238E27FC236}">
                  <a16:creationId xmlns:a16="http://schemas.microsoft.com/office/drawing/2014/main" id="{24F42B41-2E4C-4E8E-BC2A-ABD8DD50C5AE}"/>
                </a:ext>
              </a:extLst>
            </p:cNvPr>
            <p:cNvSpPr txBox="1"/>
            <p:nvPr/>
          </p:nvSpPr>
          <p:spPr>
            <a:xfrm>
              <a:off x="918215" y="5810822"/>
              <a:ext cx="571938" cy="215444"/>
            </a:xfrm>
            <a:prstGeom prst="rect">
              <a:avLst/>
            </a:prstGeom>
            <a:noFill/>
          </p:spPr>
          <p:txBody>
            <a:bodyPr wrap="square" lIns="0" tIns="0" rIns="0" bIns="0" rtlCol="0">
              <a:spAutoFit/>
            </a:bodyPr>
            <a:lstStyle/>
            <a:p>
              <a:pPr algn="ctr"/>
              <a:r>
                <a:rPr lang="en-US" sz="1400" b="1" dirty="0">
                  <a:solidFill>
                    <a:schemeClr val="bg1"/>
                  </a:solidFill>
                </a:rPr>
                <a:t>2010</a:t>
              </a:r>
            </a:p>
          </p:txBody>
        </p:sp>
        <p:sp>
          <p:nvSpPr>
            <p:cNvPr id="43" name="TextBox 42">
              <a:extLst>
                <a:ext uri="{FF2B5EF4-FFF2-40B4-BE49-F238E27FC236}">
                  <a16:creationId xmlns:a16="http://schemas.microsoft.com/office/drawing/2014/main" id="{3FA5FBFC-CA43-498A-8897-01B7E7C4059E}"/>
                </a:ext>
              </a:extLst>
            </p:cNvPr>
            <p:cNvSpPr txBox="1"/>
            <p:nvPr/>
          </p:nvSpPr>
          <p:spPr>
            <a:xfrm>
              <a:off x="2770094" y="5810822"/>
              <a:ext cx="571938" cy="215444"/>
            </a:xfrm>
            <a:prstGeom prst="rect">
              <a:avLst/>
            </a:prstGeom>
            <a:noFill/>
          </p:spPr>
          <p:txBody>
            <a:bodyPr wrap="square" lIns="0" tIns="0" rIns="0" bIns="0" rtlCol="0">
              <a:spAutoFit/>
            </a:bodyPr>
            <a:lstStyle/>
            <a:p>
              <a:pPr algn="ctr"/>
              <a:r>
                <a:rPr lang="en-US" sz="1400" b="1" dirty="0">
                  <a:solidFill>
                    <a:schemeClr val="bg1"/>
                  </a:solidFill>
                </a:rPr>
                <a:t>2011</a:t>
              </a:r>
            </a:p>
          </p:txBody>
        </p:sp>
        <p:sp>
          <p:nvSpPr>
            <p:cNvPr id="44" name="TextBox 43">
              <a:extLst>
                <a:ext uri="{FF2B5EF4-FFF2-40B4-BE49-F238E27FC236}">
                  <a16:creationId xmlns:a16="http://schemas.microsoft.com/office/drawing/2014/main" id="{7AC14570-3B79-44D9-B491-EB99F9A5D12C}"/>
                </a:ext>
              </a:extLst>
            </p:cNvPr>
            <p:cNvSpPr txBox="1"/>
            <p:nvPr/>
          </p:nvSpPr>
          <p:spPr>
            <a:xfrm>
              <a:off x="4621973" y="5810822"/>
              <a:ext cx="571938" cy="215444"/>
            </a:xfrm>
            <a:prstGeom prst="rect">
              <a:avLst/>
            </a:prstGeom>
            <a:noFill/>
          </p:spPr>
          <p:txBody>
            <a:bodyPr wrap="square" lIns="0" tIns="0" rIns="0" bIns="0" rtlCol="0">
              <a:spAutoFit/>
            </a:bodyPr>
            <a:lstStyle/>
            <a:p>
              <a:pPr algn="ctr"/>
              <a:r>
                <a:rPr lang="en-US" sz="1400" b="1" dirty="0">
                  <a:solidFill>
                    <a:schemeClr val="bg1"/>
                  </a:solidFill>
                </a:rPr>
                <a:t>2012</a:t>
              </a:r>
            </a:p>
          </p:txBody>
        </p:sp>
        <p:sp>
          <p:nvSpPr>
            <p:cNvPr id="45" name="TextBox 44">
              <a:extLst>
                <a:ext uri="{FF2B5EF4-FFF2-40B4-BE49-F238E27FC236}">
                  <a16:creationId xmlns:a16="http://schemas.microsoft.com/office/drawing/2014/main" id="{39282D4F-5269-4607-90EF-C2CD942271EC}"/>
                </a:ext>
              </a:extLst>
            </p:cNvPr>
            <p:cNvSpPr txBox="1"/>
            <p:nvPr/>
          </p:nvSpPr>
          <p:spPr>
            <a:xfrm>
              <a:off x="6473852" y="5810822"/>
              <a:ext cx="571938" cy="215444"/>
            </a:xfrm>
            <a:prstGeom prst="rect">
              <a:avLst/>
            </a:prstGeom>
            <a:noFill/>
          </p:spPr>
          <p:txBody>
            <a:bodyPr wrap="square" lIns="0" tIns="0" rIns="0" bIns="0" rtlCol="0">
              <a:spAutoFit/>
            </a:bodyPr>
            <a:lstStyle/>
            <a:p>
              <a:pPr algn="ctr"/>
              <a:r>
                <a:rPr lang="en-US" sz="1400" b="1" dirty="0">
                  <a:solidFill>
                    <a:schemeClr val="bg1"/>
                  </a:solidFill>
                </a:rPr>
                <a:t>2013</a:t>
              </a:r>
            </a:p>
          </p:txBody>
        </p:sp>
        <p:sp>
          <p:nvSpPr>
            <p:cNvPr id="46" name="TextBox 45">
              <a:extLst>
                <a:ext uri="{FF2B5EF4-FFF2-40B4-BE49-F238E27FC236}">
                  <a16:creationId xmlns:a16="http://schemas.microsoft.com/office/drawing/2014/main" id="{1BB01FB9-1D08-4E5D-B38E-7BE5344C757C}"/>
                </a:ext>
              </a:extLst>
            </p:cNvPr>
            <p:cNvSpPr txBox="1"/>
            <p:nvPr/>
          </p:nvSpPr>
          <p:spPr>
            <a:xfrm>
              <a:off x="8325731" y="5810822"/>
              <a:ext cx="571938" cy="215444"/>
            </a:xfrm>
            <a:prstGeom prst="rect">
              <a:avLst/>
            </a:prstGeom>
            <a:noFill/>
          </p:spPr>
          <p:txBody>
            <a:bodyPr wrap="square" lIns="0" tIns="0" rIns="0" bIns="0" rtlCol="0">
              <a:spAutoFit/>
            </a:bodyPr>
            <a:lstStyle/>
            <a:p>
              <a:pPr algn="ctr"/>
              <a:r>
                <a:rPr lang="en-US" sz="1400" b="1" dirty="0">
                  <a:solidFill>
                    <a:schemeClr val="bg1"/>
                  </a:solidFill>
                </a:rPr>
                <a:t>2014</a:t>
              </a:r>
            </a:p>
          </p:txBody>
        </p:sp>
        <p:sp>
          <p:nvSpPr>
            <p:cNvPr id="47" name="TextBox 46">
              <a:extLst>
                <a:ext uri="{FF2B5EF4-FFF2-40B4-BE49-F238E27FC236}">
                  <a16:creationId xmlns:a16="http://schemas.microsoft.com/office/drawing/2014/main" id="{06AECD1A-40F0-4279-8D17-E10EF4FCAC95}"/>
                </a:ext>
              </a:extLst>
            </p:cNvPr>
            <p:cNvSpPr txBox="1"/>
            <p:nvPr/>
          </p:nvSpPr>
          <p:spPr>
            <a:xfrm>
              <a:off x="10177610" y="5810822"/>
              <a:ext cx="571938" cy="215444"/>
            </a:xfrm>
            <a:prstGeom prst="rect">
              <a:avLst/>
            </a:prstGeom>
            <a:noFill/>
          </p:spPr>
          <p:txBody>
            <a:bodyPr wrap="square" lIns="0" tIns="0" rIns="0" bIns="0" rtlCol="0">
              <a:spAutoFit/>
            </a:bodyPr>
            <a:lstStyle/>
            <a:p>
              <a:pPr algn="ctr"/>
              <a:r>
                <a:rPr lang="en-US" sz="1400" b="1" dirty="0">
                  <a:solidFill>
                    <a:schemeClr val="bg1"/>
                  </a:solidFill>
                </a:rPr>
                <a:t>2015</a:t>
              </a:r>
            </a:p>
          </p:txBody>
        </p:sp>
      </p:grpSp>
      <p:grpSp>
        <p:nvGrpSpPr>
          <p:cNvPr id="2" name="Group 1">
            <a:extLst>
              <a:ext uri="{FF2B5EF4-FFF2-40B4-BE49-F238E27FC236}">
                <a16:creationId xmlns:a16="http://schemas.microsoft.com/office/drawing/2014/main" id="{44A6DF43-48B9-4565-A2C5-68C85C706482}"/>
              </a:ext>
            </a:extLst>
          </p:cNvPr>
          <p:cNvGrpSpPr/>
          <p:nvPr/>
        </p:nvGrpSpPr>
        <p:grpSpPr>
          <a:xfrm>
            <a:off x="2121696" y="5456689"/>
            <a:ext cx="9262427" cy="943337"/>
            <a:chOff x="2122249" y="5457217"/>
            <a:chExt cx="9264840" cy="943583"/>
          </a:xfrm>
        </p:grpSpPr>
        <p:cxnSp>
          <p:nvCxnSpPr>
            <p:cNvPr id="49" name="Straight Connector 48">
              <a:extLst>
                <a:ext uri="{FF2B5EF4-FFF2-40B4-BE49-F238E27FC236}">
                  <a16:creationId xmlns:a16="http://schemas.microsoft.com/office/drawing/2014/main" id="{0427C638-97D0-453B-8346-01AE11BA3863}"/>
                </a:ext>
              </a:extLst>
            </p:cNvPr>
            <p:cNvCxnSpPr>
              <a:cxnSpLocks/>
            </p:cNvCxnSpPr>
            <p:nvPr/>
          </p:nvCxnSpPr>
          <p:spPr>
            <a:xfrm flipV="1">
              <a:off x="2122249"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2F47147-4DE0-4646-BB4A-938C3C1EDCD1}"/>
                </a:ext>
              </a:extLst>
            </p:cNvPr>
            <p:cNvCxnSpPr>
              <a:cxnSpLocks/>
            </p:cNvCxnSpPr>
            <p:nvPr/>
          </p:nvCxnSpPr>
          <p:spPr>
            <a:xfrm flipV="1">
              <a:off x="3975217"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D5D9357-7BE8-425A-9172-D5A3FD11A9AD}"/>
                </a:ext>
              </a:extLst>
            </p:cNvPr>
            <p:cNvCxnSpPr>
              <a:cxnSpLocks/>
            </p:cNvCxnSpPr>
            <p:nvPr/>
          </p:nvCxnSpPr>
          <p:spPr>
            <a:xfrm flipV="1">
              <a:off x="5828185"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860C4AE-66C8-43E0-9D73-FE045FF64441}"/>
                </a:ext>
              </a:extLst>
            </p:cNvPr>
            <p:cNvCxnSpPr>
              <a:cxnSpLocks/>
            </p:cNvCxnSpPr>
            <p:nvPr/>
          </p:nvCxnSpPr>
          <p:spPr>
            <a:xfrm flipV="1">
              <a:off x="7681153"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9449BE8-8924-4C7A-869C-FDFE4C1A5253}"/>
                </a:ext>
              </a:extLst>
            </p:cNvPr>
            <p:cNvCxnSpPr>
              <a:cxnSpLocks/>
            </p:cNvCxnSpPr>
            <p:nvPr/>
          </p:nvCxnSpPr>
          <p:spPr>
            <a:xfrm flipV="1">
              <a:off x="9534121" y="5613467"/>
              <a:ext cx="0" cy="682874"/>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461B989-B16A-4D4E-BEC6-C7ED62CA8D4E}"/>
                </a:ext>
              </a:extLst>
            </p:cNvPr>
            <p:cNvCxnSpPr>
              <a:cxnSpLocks/>
            </p:cNvCxnSpPr>
            <p:nvPr/>
          </p:nvCxnSpPr>
          <p:spPr>
            <a:xfrm flipV="1">
              <a:off x="11387089" y="5457217"/>
              <a:ext cx="0" cy="943583"/>
            </a:xfrm>
            <a:prstGeom prst="line">
              <a:avLst/>
            </a:prstGeom>
            <a:ln w="28575">
              <a:solidFill>
                <a:schemeClr val="bg2"/>
              </a:solidFill>
              <a:miter lim="800000"/>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41357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pptx" id="{FED9EC9D-DD12-41F3-B2CE-AE7E9A08208A}" vid="{4D9BDE27-8231-4C06-A617-FB1273BD3B4F}"/>
    </a:ext>
  </a:extLst>
</a:theme>
</file>

<file path=ppt/theme/theme2.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template 16x9_180808" id="{EF133236-4FD1-4E83-B0AC-464DEE56453C}" vid="{ECDBAF0C-67FD-47C6-9CC9-5310617ED0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FAB4B6E81CD44FA773B49B1EBA64AD" ma:contentTypeVersion="12" ma:contentTypeDescription="Create a new document." ma:contentTypeScope="" ma:versionID="4becde11073d747c6086bd5e17b4bfad">
  <xsd:schema xmlns:xsd="http://www.w3.org/2001/XMLSchema" xmlns:xs="http://www.w3.org/2001/XMLSchema" xmlns:p="http://schemas.microsoft.com/office/2006/metadata/properties" xmlns:ns1="http://schemas.microsoft.com/sharepoint/v3" xmlns:ns3="adbf13b9-4d80-4993-96df-78893b87c7fa" xmlns:ns4="5d559b28-3be4-4fae-ad95-651610146e78" targetNamespace="http://schemas.microsoft.com/office/2006/metadata/properties" ma:root="true" ma:fieldsID="71338f4c0399e1dfbda4aa5745309778" ns1:_="" ns3:_="" ns4:_="">
    <xsd:import namespace="http://schemas.microsoft.com/sharepoint/v3"/>
    <xsd:import namespace="adbf13b9-4d80-4993-96df-78893b87c7fa"/>
    <xsd:import namespace="5d559b28-3be4-4fae-ad95-651610146e7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bf13b9-4d80-4993-96df-78893b87c7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559b28-3be4-4fae-ad95-651610146e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9F83E2D-F5CC-4DA6-957A-4B6E6DE8D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dbf13b9-4d80-4993-96df-78893b87c7fa"/>
    <ds:schemaRef ds:uri="5d559b28-3be4-4fae-ad95-651610146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E20559-B232-4371-8690-E3D8007EDB82}">
  <ds:schemaRefs>
    <ds:schemaRef ds:uri="http://schemas.microsoft.com/sharepoint/v3/contenttype/forms"/>
  </ds:schemaRefs>
</ds:datastoreItem>
</file>

<file path=customXml/itemProps3.xml><?xml version="1.0" encoding="utf-8"?>
<ds:datastoreItem xmlns:ds="http://schemas.openxmlformats.org/officeDocument/2006/customXml" ds:itemID="{A50EC660-24D0-43A0-AE5E-E274115E726B}">
  <ds:schemaRefs>
    <ds:schemaRef ds:uri="http://purl.org/dc/elements/1.1/"/>
    <ds:schemaRef ds:uri="http://schemas.microsoft.com/office/2006/metadata/properties"/>
    <ds:schemaRef ds:uri="http://schemas.microsoft.com/sharepoint/v3"/>
    <ds:schemaRef ds:uri="http://purl.org/dc/terms/"/>
    <ds:schemaRef ds:uri="adbf13b9-4d80-4993-96df-78893b87c7fa"/>
    <ds:schemaRef ds:uri="http://schemas.microsoft.com/office/infopath/2007/PartnerControls"/>
    <ds:schemaRef ds:uri="http://schemas.microsoft.com/office/2006/documentManagement/types"/>
    <ds:schemaRef ds:uri="http://schemas.openxmlformats.org/package/2006/metadata/core-properties"/>
    <ds:schemaRef ds:uri="5d559b28-3be4-4fae-ad95-651610146e7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ORNL template 16x9</Template>
  <TotalTime>1682</TotalTime>
  <Words>1033</Words>
  <Application>Microsoft Office PowerPoint</Application>
  <PresentationFormat>Custom</PresentationFormat>
  <Paragraphs>143</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Arial Black</vt:lpstr>
      <vt:lpstr>Calibri</vt:lpstr>
      <vt:lpstr>Century Gothic</vt:lpstr>
      <vt:lpstr>Presentations (Wide Screen)</vt:lpstr>
      <vt:lpstr>ORNL</vt:lpstr>
      <vt:lpstr>Counter Nuclear Smuggling </vt:lpstr>
      <vt:lpstr>Securing Nuclear Material: </vt:lpstr>
      <vt:lpstr>Threat  Summary</vt:lpstr>
      <vt:lpstr>Investigative Challenges</vt:lpstr>
      <vt:lpstr>Investigative Challenges</vt:lpstr>
      <vt:lpstr>Investigative Resources</vt:lpstr>
      <vt:lpstr>Key Planning Considerations</vt:lpstr>
    </vt:vector>
  </TitlesOfParts>
  <Company>ORNL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Nuclear Material: </dc:title>
  <dc:creator>Petoskey, Bill</dc:creator>
  <cp:lastModifiedBy>Petoskey, Bill</cp:lastModifiedBy>
  <cp:revision>12</cp:revision>
  <cp:lastPrinted>2015-09-14T20:56:03Z</cp:lastPrinted>
  <dcterms:created xsi:type="dcterms:W3CDTF">2020-01-09T15:35:47Z</dcterms:created>
  <dcterms:modified xsi:type="dcterms:W3CDTF">2020-01-10T19:51:03Z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0x0101007DFAB4B6E81CD44FA773B49B1EBA64AD</vt:lpwstr>
  </property>
</Properties>
</file>