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91" r:id="rId5"/>
    <p:sldMasterId id="2147483902" r:id="rId6"/>
    <p:sldMasterId id="2147483911" r:id="rId7"/>
  </p:sldMasterIdLst>
  <p:notesMasterIdLst>
    <p:notesMasterId r:id="rId13"/>
  </p:notesMasterIdLst>
  <p:handoutMasterIdLst>
    <p:handoutMasterId r:id="rId14"/>
  </p:handoutMasterIdLst>
  <p:sldIdLst>
    <p:sldId id="256" r:id="rId8"/>
    <p:sldId id="777" r:id="rId9"/>
    <p:sldId id="261" r:id="rId10"/>
    <p:sldId id="760" r:id="rId11"/>
    <p:sldId id="370" r:id="rId12"/>
  </p:sldIdLst>
  <p:sldSz cx="9144000" cy="6858000" type="screen4x3"/>
  <p:notesSz cx="7315200" cy="9601200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, Mary C." initials="LMC" lastIdx="3" clrIdx="0"/>
  <p:cmAuthor id="2" name="Fialkoff, Marc" initials="FM" lastIdx="10" clrIdx="1">
    <p:extLst>
      <p:ext uri="{19B8F6BF-5375-455C-9EA6-DF929625EA0E}">
        <p15:presenceInfo xmlns:p15="http://schemas.microsoft.com/office/powerpoint/2012/main" userId="S::1mf@ornl.gov::34098646-a570-4ecf-ad25-aa309a4526e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3399"/>
    <a:srgbClr val="000066"/>
    <a:srgbClr val="FFFFFF"/>
    <a:srgbClr val="CC0000"/>
    <a:srgbClr val="F3393D"/>
    <a:srgbClr val="339933"/>
    <a:srgbClr val="99FFCC"/>
    <a:srgbClr val="CCFF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85451" autoAdjust="0"/>
  </p:normalViewPr>
  <p:slideViewPr>
    <p:cSldViewPr>
      <p:cViewPr varScale="1">
        <p:scale>
          <a:sx n="118" d="100"/>
          <a:sy n="118" d="100"/>
        </p:scale>
        <p:origin x="143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6288"/>
    </p:cViewPr>
  </p:sorterViewPr>
  <p:notesViewPr>
    <p:cSldViewPr>
      <p:cViewPr varScale="1">
        <p:scale>
          <a:sx n="76" d="100"/>
          <a:sy n="76" d="100"/>
        </p:scale>
        <p:origin x="-2064" y="-10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tags" Target="tags/tag1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fld id="{71CF0FD1-BE8D-42B1-8BB7-3B81C48540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3858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fld id="{20D300F8-F8E1-47BC-AC6C-AC3B45688D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761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50A1E1-C8D9-4447-9192-37BA973CD27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101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941054-C2D7-46D0-9776-8E9DE8BA19B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564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8288" y="0"/>
            <a:ext cx="8604250" cy="1295400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/>
              <a:t>Content Title</a:t>
            </a:r>
          </a:p>
        </p:txBody>
      </p:sp>
      <p:sp>
        <p:nvSpPr>
          <p:cNvPr id="4" name="Rectangle 6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9B7AF-13C1-44DB-887A-E61CCD8E18F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DA27838-06B8-4E26-B2E1-E08BAF880C60}"/>
              </a:ext>
            </a:extLst>
          </p:cNvPr>
          <p:cNvSpPr/>
          <p:nvPr userDrawn="1"/>
        </p:nvSpPr>
        <p:spPr>
          <a:xfrm>
            <a:off x="621108" y="1582787"/>
            <a:ext cx="8170069" cy="4124325"/>
          </a:xfrm>
          <a:prstGeom prst="roundRect">
            <a:avLst/>
          </a:prstGeom>
          <a:solidFill>
            <a:schemeClr val="accent1">
              <a:alpha val="75000"/>
            </a:schemeClr>
          </a:solidFill>
          <a:ln>
            <a:solidFill>
              <a:schemeClr val="bg1"/>
            </a:solidFill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4" descr="HQ pic">
            <a:extLst>
              <a:ext uri="{FF2B5EF4-FFF2-40B4-BE49-F238E27FC236}">
                <a16:creationId xmlns:a16="http://schemas.microsoft.com/office/drawing/2014/main" id="{407E3420-B864-4F2B-802A-3CC4B17376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42" y="2133600"/>
            <a:ext cx="4800600" cy="2597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0294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9C7836C-3E2F-42F7-A6CE-565805B1BD2C}"/>
              </a:ext>
            </a:extLst>
          </p:cNvPr>
          <p:cNvGrpSpPr/>
          <p:nvPr userDrawn="1"/>
        </p:nvGrpSpPr>
        <p:grpSpPr>
          <a:xfrm>
            <a:off x="0" y="3421715"/>
            <a:ext cx="9144000" cy="3436285"/>
            <a:chOff x="0" y="3421715"/>
            <a:chExt cx="9144000" cy="343628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DA9AE6A-62A5-4B23-8517-918E4ED79A21}"/>
                </a:ext>
              </a:extLst>
            </p:cNvPr>
            <p:cNvSpPr/>
            <p:nvPr userDrawn="1"/>
          </p:nvSpPr>
          <p:spPr>
            <a:xfrm>
              <a:off x="0" y="3421715"/>
              <a:ext cx="9143999" cy="30260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152400" dist="25400" dir="108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CDFF6B0-7647-4561-A88B-5A4543E42998}"/>
                </a:ext>
              </a:extLst>
            </p:cNvPr>
            <p:cNvSpPr/>
            <p:nvPr userDrawn="1"/>
          </p:nvSpPr>
          <p:spPr>
            <a:xfrm>
              <a:off x="0" y="3573016"/>
              <a:ext cx="9144000" cy="3284984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190500" dist="38100" dir="16200000" algn="ctr" rotWithShape="0">
                <a:srgbClr val="0000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7" y="1772816"/>
            <a:ext cx="8568953" cy="1080120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7" y="3823178"/>
            <a:ext cx="8568953" cy="1608584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3F8589-9EDC-45F3-9952-96D5290229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3" y="140268"/>
            <a:ext cx="1227641" cy="9267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6124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92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12DC43B-EE63-4098-97A0-879C0ADFBF3B}"/>
              </a:ext>
            </a:extLst>
          </p:cNvPr>
          <p:cNvGrpSpPr/>
          <p:nvPr userDrawn="1"/>
        </p:nvGrpSpPr>
        <p:grpSpPr>
          <a:xfrm>
            <a:off x="1" y="0"/>
            <a:ext cx="1916722" cy="6866792"/>
            <a:chOff x="1" y="0"/>
            <a:chExt cx="3050934" cy="686679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5EB35A8-A689-4779-B60D-C943547CE132}"/>
                </a:ext>
              </a:extLst>
            </p:cNvPr>
            <p:cNvSpPr/>
            <p:nvPr userDrawn="1"/>
          </p:nvSpPr>
          <p:spPr>
            <a:xfrm>
              <a:off x="2751997" y="8792"/>
              <a:ext cx="298938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152400" dist="381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064A0F6-BE78-474D-BCC0-BDC7A7005DE8}"/>
                </a:ext>
              </a:extLst>
            </p:cNvPr>
            <p:cNvSpPr/>
            <p:nvPr userDrawn="1"/>
          </p:nvSpPr>
          <p:spPr>
            <a:xfrm>
              <a:off x="1" y="0"/>
              <a:ext cx="2971799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2">
                    <a:lumMod val="50000"/>
                  </a:schemeClr>
                </a:gs>
                <a:gs pos="80000">
                  <a:schemeClr val="accent2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145323" y="2065460"/>
            <a:ext cx="6747158" cy="1349451"/>
          </a:xfrm>
        </p:spPr>
        <p:txBody>
          <a:bodyPr>
            <a:noAutofit/>
          </a:bodyPr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145323" y="3582541"/>
            <a:ext cx="6747157" cy="1608584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CB6EAE-8EB3-48FA-8254-161F3986589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10" y="270013"/>
            <a:ext cx="1633991" cy="12334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4202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9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Click to edit Master text styles 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D9AEC-5C34-426B-B96A-2B524A3F14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670D6-3D31-43A6-B48B-8FA595DCDA80}" type="slidenum">
              <a:rPr lang="en-US" sz="1800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B1A9A55-1956-449D-908D-0783F508B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9347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0DA77A4-DF3C-4F54-B268-5BFC0796A3F7}"/>
              </a:ext>
            </a:extLst>
          </p:cNvPr>
          <p:cNvSpPr/>
          <p:nvPr userDrawn="1"/>
        </p:nvSpPr>
        <p:spPr>
          <a:xfrm>
            <a:off x="-11502" y="963285"/>
            <a:ext cx="9143999" cy="302602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52400" dist="254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8C053F-E9FE-419F-A319-97C6584F0F8E}"/>
              </a:ext>
            </a:extLst>
          </p:cNvPr>
          <p:cNvSpPr/>
          <p:nvPr userDrawn="1"/>
        </p:nvSpPr>
        <p:spPr>
          <a:xfrm>
            <a:off x="-11502" y="-2873"/>
            <a:ext cx="9143999" cy="118775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>
                  <a:lumMod val="50000"/>
                </a:schemeClr>
              </a:gs>
              <a:gs pos="8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E31084-49AD-4564-929F-898B36D08607}"/>
              </a:ext>
            </a:extLst>
          </p:cNvPr>
          <p:cNvSpPr/>
          <p:nvPr userDrawn="1"/>
        </p:nvSpPr>
        <p:spPr>
          <a:xfrm rot="10800000">
            <a:off x="-11501" y="4722271"/>
            <a:ext cx="9143999" cy="2132856"/>
          </a:xfrm>
          <a:prstGeom prst="rect">
            <a:avLst/>
          </a:prstGeom>
          <a:gradFill flip="none" rotWithShape="1">
            <a:gsLst>
              <a:gs pos="56000">
                <a:schemeClr val="bg1"/>
              </a:gs>
              <a:gs pos="0">
                <a:schemeClr val="bg2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F50FCA-E831-4EA0-9E2E-01B0113D65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182" y="0"/>
            <a:ext cx="2273818" cy="724065"/>
          </a:xfrm>
          <a:prstGeom prst="rect">
            <a:avLst/>
          </a:prstGeom>
        </p:spPr>
      </p:pic>
      <p:sp>
        <p:nvSpPr>
          <p:cNvPr id="10" name="Text Box 79">
            <a:extLst>
              <a:ext uri="{FF2B5EF4-FFF2-40B4-BE49-F238E27FC236}">
                <a16:creationId xmlns:a16="http://schemas.microsoft.com/office/drawing/2014/main" id="{01227B4E-C1FD-4391-BF61-913125EE7B8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232904" y="357601"/>
            <a:ext cx="16648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charset="0"/>
              </a:rPr>
              <a:t>Module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indent="-45720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D9AEC-5C34-426B-B96A-2B524A3F14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670D6-3D31-43A6-B48B-8FA595DCDA80}" type="slidenum">
              <a:rPr lang="en-US" sz="1800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B1A9A55-1956-449D-908D-0783F508B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9416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AE9207-1444-4506-A38C-69EC58FFEF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670D6-3D31-43A6-B48B-8FA595DCDA80}" type="slidenum">
              <a:rPr lang="en-US" sz="1800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28F558A-ECBC-4E0A-B26E-A9C0CD4F0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2917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92CFEE-02C0-4154-9978-480BC47E14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670D6-3D31-43A6-B48B-8FA595DCDA80}" type="slidenum">
              <a:rPr lang="en-US" sz="1800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DD6894-CA0A-4069-8D6C-684331498135}"/>
              </a:ext>
            </a:extLst>
          </p:cNvPr>
          <p:cNvSpPr/>
          <p:nvPr userDrawn="1"/>
        </p:nvSpPr>
        <p:spPr>
          <a:xfrm>
            <a:off x="-2870" y="-28749"/>
            <a:ext cx="9143999" cy="2132856"/>
          </a:xfrm>
          <a:prstGeom prst="rect">
            <a:avLst/>
          </a:prstGeom>
          <a:gradFill flip="none" rotWithShape="1">
            <a:gsLst>
              <a:gs pos="56000">
                <a:schemeClr val="bg1"/>
              </a:gs>
              <a:gs pos="0">
                <a:schemeClr val="accent3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30D0F5-2C2B-4316-AD26-2017D9DA3B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717" y="23010"/>
            <a:ext cx="2248412" cy="711362"/>
          </a:xfrm>
          <a:prstGeom prst="rect">
            <a:avLst/>
          </a:prstGeom>
        </p:spPr>
      </p:pic>
      <p:sp>
        <p:nvSpPr>
          <p:cNvPr id="9" name="Text Box 79">
            <a:extLst>
              <a:ext uri="{FF2B5EF4-FFF2-40B4-BE49-F238E27FC236}">
                <a16:creationId xmlns:a16="http://schemas.microsoft.com/office/drawing/2014/main" id="{408FF502-A580-4940-B4C1-116804F917F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226066" y="383484"/>
            <a:ext cx="16648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1600" b="1" dirty="0">
                <a:solidFill>
                  <a:srgbClr val="000000"/>
                </a:solidFill>
                <a:effectLst/>
                <a:latin typeface="Arial" charset="0"/>
              </a:rPr>
              <a:t>Module 4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3E423832-AA98-4324-B3C1-6F0A27871B03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8631542" y="234110"/>
            <a:ext cx="509587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3670D6-3D31-43A6-B48B-8FA595DCDA80}" type="slidenum">
              <a:rPr lang="en-US" sz="1800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624A04-A4E9-4C11-97BA-1A4CD9A65BEC}"/>
              </a:ext>
            </a:extLst>
          </p:cNvPr>
          <p:cNvSpPr/>
          <p:nvPr userDrawn="1"/>
        </p:nvSpPr>
        <p:spPr>
          <a:xfrm rot="10800000">
            <a:off x="1" y="4725144"/>
            <a:ext cx="9143999" cy="2132856"/>
          </a:xfrm>
          <a:prstGeom prst="rect">
            <a:avLst/>
          </a:prstGeom>
          <a:gradFill flip="none" rotWithShape="1">
            <a:gsLst>
              <a:gs pos="56000">
                <a:schemeClr val="bg1"/>
              </a:gs>
              <a:gs pos="0">
                <a:schemeClr val="accent3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8071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5968C-F4ED-4B35-954A-81FA181CB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AFD132-FC26-4EE8-9520-A6F8534FAB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D4620B-0BCA-4631-B257-7A1967F51F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670D6-3D31-43A6-B48B-8FA595DCDA80}" type="slidenum">
              <a:rPr lang="en-US" sz="1800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663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9" y="1772816"/>
            <a:ext cx="8568953" cy="108012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9" y="3573016"/>
            <a:ext cx="8568953" cy="1608584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0" y="230873"/>
            <a:ext cx="1917215" cy="76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25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208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23529" y="1772816"/>
            <a:ext cx="8568953" cy="108012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23529" y="3573016"/>
            <a:ext cx="8568953" cy="1608584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1" y="230873"/>
            <a:ext cx="1917215" cy="76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30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earning Objectives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565FC79-B071-450A-B3F6-5ACC84CB714F}"/>
              </a:ext>
            </a:extLst>
          </p:cNvPr>
          <p:cNvSpPr/>
          <p:nvPr userDrawn="1"/>
        </p:nvSpPr>
        <p:spPr>
          <a:xfrm>
            <a:off x="485378" y="1560485"/>
            <a:ext cx="8170069" cy="4124325"/>
          </a:xfrm>
          <a:prstGeom prst="roundRect">
            <a:avLst/>
          </a:prstGeom>
          <a:solidFill>
            <a:schemeClr val="accent1">
              <a:alpha val="75000"/>
            </a:schemeClr>
          </a:solidFill>
          <a:ln>
            <a:solidFill>
              <a:schemeClr val="bg1"/>
            </a:solidFill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8288" y="0"/>
            <a:ext cx="8604250" cy="1295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4829" y="1795346"/>
            <a:ext cx="7672039" cy="3724509"/>
          </a:xfrm>
        </p:spPr>
        <p:txBody>
          <a:bodyPr/>
          <a:lstStyle>
            <a:lvl1pPr marL="316531" marR="0" indent="-316531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CC"/>
              </a:buClr>
              <a:buSzPct val="100000"/>
              <a:buFont typeface="Arial" panose="020B0604020202020204" pitchFamily="34" charset="0"/>
              <a:buChar char="•"/>
              <a:tabLst/>
              <a:defRPr/>
            </a:lvl1pPr>
            <a:lvl2pPr marL="422041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CC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  <a:lvl3pPr marL="1072688" marR="0" indent="-228606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CC"/>
              </a:buClr>
              <a:buSzPct val="100000"/>
              <a:buFontTx/>
              <a:buChar char="•"/>
              <a:tabLst/>
              <a:defRPr/>
            </a:lvl3pPr>
            <a:lvl4pPr marL="1504988" marR="0" indent="-256449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lvl4pPr>
            <a:lvl5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 sz="2400" b="0"/>
            </a:lvl5pPr>
          </a:lstStyle>
          <a:p>
            <a:pPr lvl="4"/>
            <a:r>
              <a:rPr lang="en-US" dirty="0"/>
              <a:t>Upon completion of this module, you will be able to:</a:t>
            </a:r>
          </a:p>
        </p:txBody>
      </p:sp>
      <p:sp>
        <p:nvSpPr>
          <p:cNvPr id="4" name="Rectangle 6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68F9B7AF-13C1-44DB-887A-E61CCD8E18F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06987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8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1022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3340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0508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2659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2776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24745"/>
            <a:ext cx="5486400" cy="36028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5537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955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B4CB3C8-4C4E-4DD0-9CC3-82FEAD1F210E}"/>
              </a:ext>
            </a:extLst>
          </p:cNvPr>
          <p:cNvSpPr/>
          <p:nvPr userDrawn="1"/>
        </p:nvSpPr>
        <p:spPr>
          <a:xfrm>
            <a:off x="268288" y="1456977"/>
            <a:ext cx="5773512" cy="5093240"/>
          </a:xfrm>
          <a:prstGeom prst="roundRect">
            <a:avLst/>
          </a:prstGeom>
          <a:solidFill>
            <a:schemeClr val="accent1">
              <a:alpha val="75000"/>
            </a:schemeClr>
          </a:solidFill>
          <a:ln>
            <a:solidFill>
              <a:schemeClr val="bg1"/>
            </a:solidFill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8288" y="0"/>
            <a:ext cx="8604250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Overview</a:t>
            </a:r>
          </a:p>
        </p:txBody>
      </p:sp>
      <p:sp>
        <p:nvSpPr>
          <p:cNvPr id="4" name="Rectangle 6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9B7AF-13C1-44DB-887A-E61CCD8E18F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9645" y="1806497"/>
            <a:ext cx="4935367" cy="4394200"/>
          </a:xfrm>
        </p:spPr>
        <p:txBody>
          <a:bodyPr/>
          <a:lstStyle>
            <a:lvl1pPr marL="316531" indent="-316531">
              <a:buClr>
                <a:schemeClr val="bg1"/>
              </a:buClr>
              <a:buFont typeface="Arial" panose="020B0604020202020204" pitchFamily="34" charset="0"/>
              <a:buChar char="•"/>
              <a:defRPr/>
            </a:lvl1pPr>
            <a:lvl2pPr marL="685817" indent="-263776">
              <a:buClr>
                <a:schemeClr val="bg1"/>
              </a:buClr>
              <a:buFont typeface="Arial" panose="020B0604020202020204" pitchFamily="34" charset="0"/>
              <a:buChar char="─"/>
              <a:defRPr sz="2000"/>
            </a:lvl2pPr>
            <a:lvl3pPr marL="1072688" indent="-228606">
              <a:buClr>
                <a:schemeClr val="bg1"/>
              </a:buClr>
              <a:buFont typeface="Arial" panose="020B0604020202020204" pitchFamily="34" charset="0"/>
              <a:buChar char="•"/>
              <a:defRPr sz="2000"/>
            </a:lvl3pPr>
            <a:lvl4pPr marL="1504988" indent="-256449">
              <a:buClr>
                <a:schemeClr val="bg1"/>
              </a:buClr>
              <a:buFont typeface="Arial" panose="020B0604020202020204" pitchFamily="34" charset="0"/>
              <a:buChar char="•"/>
              <a:defRPr sz="2000"/>
            </a:lvl4pPr>
            <a:lvl5pPr marL="1927029" indent="-211021">
              <a:buClr>
                <a:schemeClr val="bg1"/>
              </a:buClr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0977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8288" y="0"/>
            <a:ext cx="8604250" cy="1295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Summary</a:t>
            </a:r>
          </a:p>
        </p:txBody>
      </p:sp>
      <p:sp>
        <p:nvSpPr>
          <p:cNvPr id="4" name="Rectangle 6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9B7AF-13C1-44DB-887A-E61CCD8E18F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1" y="1447800"/>
            <a:ext cx="8604250" cy="4775200"/>
          </a:xfrm>
        </p:spPr>
        <p:txBody>
          <a:bodyPr/>
          <a:lstStyle>
            <a:lvl1pPr marL="316531" indent="-316531">
              <a:buClr>
                <a:schemeClr val="bg1"/>
              </a:buClr>
              <a:buFont typeface="Arial" panose="020B0604020202020204" pitchFamily="34" charset="0"/>
              <a:buChar char="•"/>
              <a:defRPr/>
            </a:lvl1pPr>
            <a:lvl2pPr marL="685817" indent="-263776">
              <a:buClr>
                <a:schemeClr val="bg1"/>
              </a:buClr>
              <a:buFont typeface="Arial" panose="020B0604020202020204" pitchFamily="34" charset="0"/>
              <a:buChar char="—"/>
              <a:defRPr sz="2000"/>
            </a:lvl2pPr>
            <a:lvl3pPr marL="1072688" indent="-228606">
              <a:buClr>
                <a:schemeClr val="bg1"/>
              </a:buClr>
              <a:buFont typeface="Arial" panose="020B0604020202020204" pitchFamily="34" charset="0"/>
              <a:buChar char="•"/>
              <a:defRPr sz="2000"/>
            </a:lvl3pPr>
            <a:lvl4pPr marL="1504988" indent="-256449">
              <a:buClr>
                <a:schemeClr val="bg1"/>
              </a:buClr>
              <a:buFont typeface="Arial" panose="020B0604020202020204" pitchFamily="34" charset="0"/>
              <a:buChar char="•"/>
              <a:defRPr sz="2000"/>
            </a:lvl4pPr>
            <a:lvl5pPr marL="1927029" indent="-211021">
              <a:buClr>
                <a:schemeClr val="bg1"/>
              </a:buClr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860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288" y="0"/>
            <a:ext cx="8604250" cy="1295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D2902-3B0D-446D-B6D9-79C59F230D0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04CB770-5C3F-4B1B-BAF7-075C4DACA4D4}"/>
              </a:ext>
            </a:extLst>
          </p:cNvPr>
          <p:cNvSpPr/>
          <p:nvPr userDrawn="1"/>
        </p:nvSpPr>
        <p:spPr>
          <a:xfrm>
            <a:off x="485378" y="1560485"/>
            <a:ext cx="8170069" cy="4124325"/>
          </a:xfrm>
          <a:prstGeom prst="roundRect">
            <a:avLst/>
          </a:prstGeom>
          <a:solidFill>
            <a:schemeClr val="accent1">
              <a:alpha val="75000"/>
            </a:schemeClr>
          </a:solidFill>
          <a:ln>
            <a:solidFill>
              <a:schemeClr val="bg1"/>
            </a:solidFill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8593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288" y="0"/>
            <a:ext cx="8604250" cy="1295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2" y="1447800"/>
            <a:ext cx="4225925" cy="4775200"/>
          </a:xfrm>
        </p:spPr>
        <p:txBody>
          <a:bodyPr/>
          <a:lstStyle>
            <a:lvl1pPr marL="316531" indent="-316531">
              <a:buClr>
                <a:schemeClr val="bg1"/>
              </a:buClr>
              <a:buFont typeface="Arial" panose="020B0604020202020204" pitchFamily="34" charset="0"/>
              <a:buChar char="•"/>
              <a:defRPr sz="2400"/>
            </a:lvl1pPr>
            <a:lvl2pPr marL="685817" indent="-263776">
              <a:buClr>
                <a:schemeClr val="bg1"/>
              </a:buClr>
              <a:buFont typeface="Arial" panose="020B0604020202020204" pitchFamily="34" charset="0"/>
              <a:buChar char="•"/>
              <a:defRPr sz="2000"/>
            </a:lvl2pPr>
            <a:lvl3pPr marL="1072688" indent="-228606">
              <a:buClr>
                <a:schemeClr val="bg1"/>
              </a:buClr>
              <a:buFont typeface="Arial" panose="020B0604020202020204" pitchFamily="34" charset="0"/>
              <a:buChar char="•"/>
              <a:defRPr sz="2000"/>
            </a:lvl3pPr>
            <a:lvl4pPr marL="1504988" indent="-256449">
              <a:buClr>
                <a:schemeClr val="bg1"/>
              </a:buClr>
              <a:buFont typeface="Arial" panose="020B0604020202020204" pitchFamily="34" charset="0"/>
              <a:buChar char="•"/>
              <a:defRPr sz="2000"/>
            </a:lvl4pPr>
            <a:lvl5pPr marL="1927029" indent="-211021">
              <a:buClr>
                <a:schemeClr val="bg1"/>
              </a:buClr>
              <a:buFont typeface="Arial" panose="020B0604020202020204" pitchFamily="34" charset="0"/>
              <a:buChar char="•"/>
              <a:defRPr sz="2000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7" y="1447800"/>
            <a:ext cx="4225925" cy="4775200"/>
          </a:xfrm>
        </p:spPr>
        <p:txBody>
          <a:bodyPr/>
          <a:lstStyle>
            <a:lvl1pPr marL="316531" indent="-316531">
              <a:buClr>
                <a:schemeClr val="bg1"/>
              </a:buClr>
              <a:buFont typeface="Arial" panose="020B0604020202020204" pitchFamily="34" charset="0"/>
              <a:buChar char="•"/>
              <a:defRPr sz="2400"/>
            </a:lvl1pPr>
            <a:lvl2pPr marL="685817" indent="-263776">
              <a:buClr>
                <a:schemeClr val="bg1"/>
              </a:buClr>
              <a:buFont typeface="Arial" panose="020B0604020202020204" pitchFamily="34" charset="0"/>
              <a:buChar char="•"/>
              <a:defRPr sz="2000"/>
            </a:lvl2pPr>
            <a:lvl3pPr marL="1072688" indent="-228606">
              <a:buClr>
                <a:schemeClr val="bg1"/>
              </a:buClr>
              <a:buFont typeface="Arial" panose="020B0604020202020204" pitchFamily="34" charset="0"/>
              <a:buChar char="•"/>
              <a:defRPr sz="2000"/>
            </a:lvl3pPr>
            <a:lvl4pPr marL="1504988" indent="-256449">
              <a:buClr>
                <a:schemeClr val="bg1"/>
              </a:buClr>
              <a:buFont typeface="Arial" panose="020B0604020202020204" pitchFamily="34" charset="0"/>
              <a:buChar char="•"/>
              <a:defRPr sz="2000"/>
            </a:lvl4pPr>
            <a:lvl5pPr marL="1927029" indent="-211021">
              <a:buClr>
                <a:schemeClr val="bg1"/>
              </a:buClr>
              <a:buFont typeface="Arial" panose="020B0604020202020204" pitchFamily="34" charset="0"/>
              <a:buChar char="•"/>
              <a:defRPr sz="2000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7B2F3-89A9-45EB-B32B-9C8641CB286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1248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288" y="0"/>
            <a:ext cx="860425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447800"/>
            <a:ext cx="4225925" cy="4775200"/>
          </a:xfrm>
        </p:spPr>
        <p:txBody>
          <a:bodyPr/>
          <a:lstStyle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3125" y="1447800"/>
            <a:ext cx="4225925" cy="2311400"/>
          </a:xfrm>
        </p:spPr>
        <p:txBody>
          <a:bodyPr/>
          <a:lstStyle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3125" y="3911600"/>
            <a:ext cx="4225925" cy="2311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41412-FF02-4D88-92C6-810C2607630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9279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1B186-FBC6-4FF7-929B-BA7D28928A9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3133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6D9AC-DBF5-4471-8003-740CD564E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649D8F-023F-47AB-8D20-3FEC6C84FD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ABA0F5-C0E4-4EC1-BD4C-7A3E08C1A9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98950A-1D6E-45CC-AE31-9F1183989891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2919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9" Type="http://schemas.openxmlformats.org/officeDocument/2006/relationships/tags" Target="../tags/tag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 userDrawn="1"/>
        </p:nvGrpSpPr>
        <p:grpSpPr bwMode="auto">
          <a:xfrm>
            <a:off x="0" y="-3"/>
            <a:ext cx="9145588" cy="6858003"/>
            <a:chOff x="1" y="3905"/>
            <a:chExt cx="6241" cy="462"/>
          </a:xfrm>
          <a:gradFill>
            <a:gsLst>
              <a:gs pos="61000">
                <a:srgbClr val="6282C2"/>
              </a:gs>
              <a:gs pos="43000">
                <a:srgbClr val="91A8D6"/>
              </a:gs>
              <a:gs pos="20000">
                <a:srgbClr val="92A9D6"/>
              </a:gs>
              <a:gs pos="0">
                <a:srgbClr val="003399"/>
              </a:gs>
              <a:gs pos="89000">
                <a:srgbClr val="003399"/>
              </a:gs>
            </a:gsLst>
            <a:lin ang="5400000" scaled="1"/>
          </a:gradFill>
        </p:grpSpPr>
        <p:sp>
          <p:nvSpPr>
            <p:cNvPr id="1076" name="Rectangle 3"/>
            <p:cNvSpPr>
              <a:spLocks noChangeArrowheads="1"/>
            </p:cNvSpPr>
            <p:nvPr userDrawn="1"/>
          </p:nvSpPr>
          <p:spPr bwMode="auto">
            <a:xfrm>
              <a:off x="1" y="4350"/>
              <a:ext cx="6241" cy="1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662" dirty="0"/>
            </a:p>
          </p:txBody>
        </p:sp>
        <p:sp>
          <p:nvSpPr>
            <p:cNvPr id="1077" name="Rectangle 4"/>
            <p:cNvSpPr>
              <a:spLocks noChangeArrowheads="1"/>
            </p:cNvSpPr>
            <p:nvPr userDrawn="1"/>
          </p:nvSpPr>
          <p:spPr bwMode="auto">
            <a:xfrm>
              <a:off x="1" y="4333"/>
              <a:ext cx="6241" cy="3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662" dirty="0"/>
            </a:p>
          </p:txBody>
        </p:sp>
        <p:sp>
          <p:nvSpPr>
            <p:cNvPr id="1078" name="Rectangle 5"/>
            <p:cNvSpPr>
              <a:spLocks noChangeArrowheads="1"/>
            </p:cNvSpPr>
            <p:nvPr userDrawn="1"/>
          </p:nvSpPr>
          <p:spPr bwMode="auto">
            <a:xfrm>
              <a:off x="1" y="4317"/>
              <a:ext cx="6241" cy="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662" dirty="0"/>
            </a:p>
          </p:txBody>
        </p:sp>
        <p:sp>
          <p:nvSpPr>
            <p:cNvPr id="1079" name="Rectangle 6"/>
            <p:cNvSpPr>
              <a:spLocks noChangeArrowheads="1"/>
            </p:cNvSpPr>
            <p:nvPr userDrawn="1"/>
          </p:nvSpPr>
          <p:spPr bwMode="auto">
            <a:xfrm>
              <a:off x="1" y="4300"/>
              <a:ext cx="6241" cy="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662" dirty="0"/>
            </a:p>
          </p:txBody>
        </p:sp>
        <p:sp>
          <p:nvSpPr>
            <p:cNvPr id="1080" name="Rectangle 7"/>
            <p:cNvSpPr>
              <a:spLocks noChangeArrowheads="1"/>
            </p:cNvSpPr>
            <p:nvPr userDrawn="1"/>
          </p:nvSpPr>
          <p:spPr bwMode="auto">
            <a:xfrm>
              <a:off x="1" y="4283"/>
              <a:ext cx="6241" cy="3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662" dirty="0"/>
            </a:p>
          </p:txBody>
        </p:sp>
        <p:sp>
          <p:nvSpPr>
            <p:cNvPr id="1081" name="Rectangle 8"/>
            <p:cNvSpPr>
              <a:spLocks noChangeArrowheads="1"/>
            </p:cNvSpPr>
            <p:nvPr userDrawn="1"/>
          </p:nvSpPr>
          <p:spPr bwMode="auto">
            <a:xfrm>
              <a:off x="1" y="4266"/>
              <a:ext cx="6241" cy="3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662" dirty="0"/>
            </a:p>
          </p:txBody>
        </p:sp>
        <p:sp>
          <p:nvSpPr>
            <p:cNvPr id="1082" name="Rectangle 9"/>
            <p:cNvSpPr>
              <a:spLocks noChangeArrowheads="1"/>
            </p:cNvSpPr>
            <p:nvPr userDrawn="1"/>
          </p:nvSpPr>
          <p:spPr bwMode="auto">
            <a:xfrm>
              <a:off x="1" y="4249"/>
              <a:ext cx="6241" cy="3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662" dirty="0"/>
            </a:p>
          </p:txBody>
        </p:sp>
        <p:sp>
          <p:nvSpPr>
            <p:cNvPr id="1083" name="Rectangle 10"/>
            <p:cNvSpPr>
              <a:spLocks noChangeArrowheads="1"/>
            </p:cNvSpPr>
            <p:nvPr userDrawn="1"/>
          </p:nvSpPr>
          <p:spPr bwMode="auto">
            <a:xfrm>
              <a:off x="1" y="4233"/>
              <a:ext cx="6241" cy="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662" dirty="0"/>
            </a:p>
          </p:txBody>
        </p:sp>
        <p:sp>
          <p:nvSpPr>
            <p:cNvPr id="1084" name="Rectangle 11"/>
            <p:cNvSpPr>
              <a:spLocks noChangeArrowheads="1"/>
            </p:cNvSpPr>
            <p:nvPr userDrawn="1"/>
          </p:nvSpPr>
          <p:spPr bwMode="auto">
            <a:xfrm>
              <a:off x="1" y="4216"/>
              <a:ext cx="6241" cy="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662" dirty="0"/>
            </a:p>
          </p:txBody>
        </p:sp>
        <p:sp>
          <p:nvSpPr>
            <p:cNvPr id="1085" name="Rectangle 12"/>
            <p:cNvSpPr>
              <a:spLocks noChangeArrowheads="1"/>
            </p:cNvSpPr>
            <p:nvPr userDrawn="1"/>
          </p:nvSpPr>
          <p:spPr bwMode="auto">
            <a:xfrm>
              <a:off x="1" y="4199"/>
              <a:ext cx="6241" cy="3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662" dirty="0"/>
            </a:p>
          </p:txBody>
        </p:sp>
        <p:sp>
          <p:nvSpPr>
            <p:cNvPr id="1086" name="Rectangle 13"/>
            <p:cNvSpPr>
              <a:spLocks noChangeArrowheads="1"/>
            </p:cNvSpPr>
            <p:nvPr userDrawn="1"/>
          </p:nvSpPr>
          <p:spPr bwMode="auto">
            <a:xfrm>
              <a:off x="1" y="4182"/>
              <a:ext cx="6241" cy="3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662" dirty="0"/>
            </a:p>
          </p:txBody>
        </p:sp>
        <p:sp>
          <p:nvSpPr>
            <p:cNvPr id="1087" name="Rectangle 14"/>
            <p:cNvSpPr>
              <a:spLocks noChangeArrowheads="1"/>
            </p:cNvSpPr>
            <p:nvPr userDrawn="1"/>
          </p:nvSpPr>
          <p:spPr bwMode="auto">
            <a:xfrm>
              <a:off x="1" y="4157"/>
              <a:ext cx="6241" cy="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662" dirty="0"/>
            </a:p>
          </p:txBody>
        </p:sp>
        <p:sp>
          <p:nvSpPr>
            <p:cNvPr id="1088" name="Rectangle 15"/>
            <p:cNvSpPr>
              <a:spLocks noChangeArrowheads="1"/>
            </p:cNvSpPr>
            <p:nvPr userDrawn="1"/>
          </p:nvSpPr>
          <p:spPr bwMode="auto">
            <a:xfrm>
              <a:off x="1" y="4140"/>
              <a:ext cx="6241" cy="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662" dirty="0"/>
            </a:p>
          </p:txBody>
        </p:sp>
        <p:sp>
          <p:nvSpPr>
            <p:cNvPr id="1089" name="Rectangle 16"/>
            <p:cNvSpPr>
              <a:spLocks noChangeArrowheads="1"/>
            </p:cNvSpPr>
            <p:nvPr userDrawn="1"/>
          </p:nvSpPr>
          <p:spPr bwMode="auto">
            <a:xfrm>
              <a:off x="1" y="4123"/>
              <a:ext cx="6241" cy="3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662" dirty="0"/>
            </a:p>
          </p:txBody>
        </p:sp>
        <p:sp>
          <p:nvSpPr>
            <p:cNvPr id="1090" name="Rectangle 17"/>
            <p:cNvSpPr>
              <a:spLocks noChangeArrowheads="1"/>
            </p:cNvSpPr>
            <p:nvPr userDrawn="1"/>
          </p:nvSpPr>
          <p:spPr bwMode="auto">
            <a:xfrm>
              <a:off x="1" y="4107"/>
              <a:ext cx="6241" cy="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662" dirty="0"/>
            </a:p>
          </p:txBody>
        </p:sp>
        <p:sp>
          <p:nvSpPr>
            <p:cNvPr id="1091" name="Rectangle 18"/>
            <p:cNvSpPr>
              <a:spLocks noChangeArrowheads="1"/>
            </p:cNvSpPr>
            <p:nvPr userDrawn="1"/>
          </p:nvSpPr>
          <p:spPr bwMode="auto">
            <a:xfrm>
              <a:off x="1" y="4090"/>
              <a:ext cx="6241" cy="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662" dirty="0"/>
            </a:p>
          </p:txBody>
        </p:sp>
        <p:sp>
          <p:nvSpPr>
            <p:cNvPr id="1092" name="Rectangle 19"/>
            <p:cNvSpPr>
              <a:spLocks noChangeArrowheads="1"/>
            </p:cNvSpPr>
            <p:nvPr userDrawn="1"/>
          </p:nvSpPr>
          <p:spPr bwMode="auto">
            <a:xfrm>
              <a:off x="1" y="4073"/>
              <a:ext cx="6241" cy="3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662" dirty="0"/>
            </a:p>
          </p:txBody>
        </p:sp>
        <p:sp>
          <p:nvSpPr>
            <p:cNvPr id="1093" name="Rectangle 20"/>
            <p:cNvSpPr>
              <a:spLocks noChangeArrowheads="1"/>
            </p:cNvSpPr>
            <p:nvPr userDrawn="1"/>
          </p:nvSpPr>
          <p:spPr bwMode="auto">
            <a:xfrm>
              <a:off x="1" y="4056"/>
              <a:ext cx="6241" cy="3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662" dirty="0"/>
            </a:p>
          </p:txBody>
        </p:sp>
        <p:sp>
          <p:nvSpPr>
            <p:cNvPr id="1094" name="Rectangle 21"/>
            <p:cNvSpPr>
              <a:spLocks noChangeArrowheads="1"/>
            </p:cNvSpPr>
            <p:nvPr userDrawn="1"/>
          </p:nvSpPr>
          <p:spPr bwMode="auto">
            <a:xfrm>
              <a:off x="1" y="4039"/>
              <a:ext cx="6241" cy="3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662" dirty="0"/>
            </a:p>
          </p:txBody>
        </p:sp>
        <p:sp>
          <p:nvSpPr>
            <p:cNvPr id="1095" name="Rectangle 22"/>
            <p:cNvSpPr>
              <a:spLocks noChangeArrowheads="1"/>
            </p:cNvSpPr>
            <p:nvPr userDrawn="1"/>
          </p:nvSpPr>
          <p:spPr bwMode="auto">
            <a:xfrm>
              <a:off x="1" y="4022"/>
              <a:ext cx="6241" cy="3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662" dirty="0"/>
            </a:p>
          </p:txBody>
        </p:sp>
        <p:sp>
          <p:nvSpPr>
            <p:cNvPr id="1096" name="Rectangle 23"/>
            <p:cNvSpPr>
              <a:spLocks noChangeArrowheads="1"/>
            </p:cNvSpPr>
            <p:nvPr userDrawn="1"/>
          </p:nvSpPr>
          <p:spPr bwMode="auto">
            <a:xfrm>
              <a:off x="1" y="4006"/>
              <a:ext cx="6241" cy="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662" dirty="0"/>
            </a:p>
          </p:txBody>
        </p:sp>
        <p:sp>
          <p:nvSpPr>
            <p:cNvPr id="1097" name="Rectangle 24"/>
            <p:cNvSpPr>
              <a:spLocks noChangeArrowheads="1"/>
            </p:cNvSpPr>
            <p:nvPr userDrawn="1"/>
          </p:nvSpPr>
          <p:spPr bwMode="auto">
            <a:xfrm>
              <a:off x="1" y="3989"/>
              <a:ext cx="6241" cy="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662" dirty="0"/>
            </a:p>
          </p:txBody>
        </p:sp>
        <p:sp>
          <p:nvSpPr>
            <p:cNvPr id="1098" name="Rectangle 25"/>
            <p:cNvSpPr>
              <a:spLocks noChangeArrowheads="1"/>
            </p:cNvSpPr>
            <p:nvPr userDrawn="1"/>
          </p:nvSpPr>
          <p:spPr bwMode="auto">
            <a:xfrm>
              <a:off x="1" y="3972"/>
              <a:ext cx="6241" cy="3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662" dirty="0"/>
            </a:p>
          </p:txBody>
        </p:sp>
        <p:sp>
          <p:nvSpPr>
            <p:cNvPr id="1099" name="Rectangle 26"/>
            <p:cNvSpPr>
              <a:spLocks noChangeArrowheads="1"/>
            </p:cNvSpPr>
            <p:nvPr userDrawn="1"/>
          </p:nvSpPr>
          <p:spPr bwMode="auto">
            <a:xfrm>
              <a:off x="1" y="3955"/>
              <a:ext cx="6241" cy="3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662" dirty="0"/>
            </a:p>
          </p:txBody>
        </p:sp>
        <p:sp>
          <p:nvSpPr>
            <p:cNvPr id="1100" name="Rectangle 27"/>
            <p:cNvSpPr>
              <a:spLocks noChangeArrowheads="1"/>
            </p:cNvSpPr>
            <p:nvPr userDrawn="1"/>
          </p:nvSpPr>
          <p:spPr bwMode="auto">
            <a:xfrm>
              <a:off x="1" y="3938"/>
              <a:ext cx="6241" cy="3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662" dirty="0"/>
            </a:p>
          </p:txBody>
        </p:sp>
        <p:sp>
          <p:nvSpPr>
            <p:cNvPr id="1101" name="Rectangle 28"/>
            <p:cNvSpPr>
              <a:spLocks noChangeArrowheads="1"/>
            </p:cNvSpPr>
            <p:nvPr userDrawn="1"/>
          </p:nvSpPr>
          <p:spPr bwMode="auto">
            <a:xfrm>
              <a:off x="1" y="3922"/>
              <a:ext cx="6241" cy="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662" dirty="0"/>
            </a:p>
          </p:txBody>
        </p:sp>
        <p:sp>
          <p:nvSpPr>
            <p:cNvPr id="1102" name="Rectangle 29"/>
            <p:cNvSpPr>
              <a:spLocks noChangeArrowheads="1"/>
            </p:cNvSpPr>
            <p:nvPr userDrawn="1"/>
          </p:nvSpPr>
          <p:spPr bwMode="auto">
            <a:xfrm>
              <a:off x="1" y="3905"/>
              <a:ext cx="6241" cy="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662" dirty="0"/>
            </a:p>
          </p:txBody>
        </p:sp>
      </p:grpSp>
      <p:pic>
        <p:nvPicPr>
          <p:cNvPr id="79" name="Picture 78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475" y="0"/>
            <a:ext cx="1533525" cy="542925"/>
          </a:xfrm>
          <a:prstGeom prst="rect">
            <a:avLst/>
          </a:prstGeom>
        </p:spPr>
      </p:pic>
      <p:sp>
        <p:nvSpPr>
          <p:cNvPr id="446520" name="Rectangle 56"/>
          <p:cNvSpPr>
            <a:spLocks noGrp="1" noChangeArrowheads="1"/>
          </p:cNvSpPr>
          <p:nvPr>
            <p:ph type="title"/>
          </p:nvPr>
        </p:nvSpPr>
        <p:spPr bwMode="auto">
          <a:xfrm>
            <a:off x="268288" y="0"/>
            <a:ext cx="86042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30" name="Rectangle 5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1" y="1447800"/>
            <a:ext cx="8604250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46524" name="Rectangle 6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91538" y="47505"/>
            <a:ext cx="652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3598950A-1D6E-45CC-AE31-9F1183989891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33" name="Text Box 79"/>
          <p:cNvSpPr txBox="1">
            <a:spLocks noChangeArrowheads="1"/>
          </p:cNvSpPr>
          <p:nvPr/>
        </p:nvSpPr>
        <p:spPr bwMode="auto">
          <a:xfrm>
            <a:off x="5856228" y="6359526"/>
            <a:ext cx="2441694" cy="26282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1108" dirty="0">
                <a:solidFill>
                  <a:schemeClr val="bg1"/>
                </a:solidFill>
              </a:rPr>
              <a:t>International Atomic Energy Agency</a:t>
            </a:r>
          </a:p>
        </p:txBody>
      </p:sp>
      <p:sp>
        <p:nvSpPr>
          <p:cNvPr id="80" name="Text Box 79"/>
          <p:cNvSpPr txBox="1">
            <a:spLocks noChangeArrowheads="1"/>
          </p:cNvSpPr>
          <p:nvPr userDrawn="1"/>
        </p:nvSpPr>
        <p:spPr bwMode="auto">
          <a:xfrm>
            <a:off x="7687983" y="124818"/>
            <a:ext cx="8098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1400" b="1" dirty="0">
                <a:solidFill>
                  <a:srgbClr val="000000"/>
                </a:solidFill>
                <a:effectLst/>
                <a:latin typeface="Arial" charset="0"/>
              </a:rPr>
              <a:t>Module</a:t>
            </a:r>
          </a:p>
        </p:txBody>
      </p:sp>
      <p:sp>
        <p:nvSpPr>
          <p:cNvPr id="81" name="Line 8"/>
          <p:cNvSpPr>
            <a:spLocks noChangeShapeType="1"/>
          </p:cNvSpPr>
          <p:nvPr userDrawn="1"/>
        </p:nvSpPr>
        <p:spPr bwMode="auto">
          <a:xfrm>
            <a:off x="300438" y="1308456"/>
            <a:ext cx="8595360" cy="0"/>
          </a:xfrm>
          <a:prstGeom prst="line">
            <a:avLst/>
          </a:prstGeom>
          <a:ln w="12700">
            <a:solidFill>
              <a:schemeClr val="tx2"/>
            </a:soli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 sz="2400" b="0" dirty="0">
              <a:ln>
                <a:solidFill>
                  <a:srgbClr val="9FCCFF"/>
                </a:solidFill>
              </a:ln>
              <a:solidFill>
                <a:prstClr val="black"/>
              </a:solidFill>
            </a:endParaRPr>
          </a:p>
        </p:txBody>
      </p:sp>
      <p:pic>
        <p:nvPicPr>
          <p:cNvPr id="2" name="Picture 2" descr="C:\Users\wvl\AppData\Local\Temp\1\SNAGHTML1b14d58a.PNG">
            <a:extLst>
              <a:ext uri="{FF2B5EF4-FFF2-40B4-BE49-F238E27FC236}">
                <a16:creationId xmlns:a16="http://schemas.microsoft.com/office/drawing/2014/main" id="{C0ACE4DF-05F4-4AFE-A860-471B0B9769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620" y="6293301"/>
            <a:ext cx="52387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2">
            <a:extLst>
              <a:ext uri="{FF2B5EF4-FFF2-40B4-BE49-F238E27FC236}">
                <a16:creationId xmlns:a16="http://schemas.microsoft.com/office/drawing/2014/main" id="{0D1D3E75-C9C2-4B80-9055-533EA0A6224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268288" y="0"/>
            <a:ext cx="8875712" cy="1295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69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69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69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69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22041" algn="ctr" rtl="0" fontAlgn="base">
              <a:spcBef>
                <a:spcPct val="0"/>
              </a:spcBef>
              <a:spcAft>
                <a:spcPct val="0"/>
              </a:spcAft>
              <a:defRPr sz="2769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844083" algn="ctr" rtl="0" fontAlgn="base">
              <a:spcBef>
                <a:spcPct val="0"/>
              </a:spcBef>
              <a:spcAft>
                <a:spcPct val="0"/>
              </a:spcAft>
              <a:defRPr sz="2769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266124" algn="ctr" rtl="0" fontAlgn="base">
              <a:spcBef>
                <a:spcPct val="0"/>
              </a:spcBef>
              <a:spcAft>
                <a:spcPct val="0"/>
              </a:spcAft>
              <a:defRPr sz="2769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688165" algn="ctr" rtl="0" fontAlgn="base">
              <a:spcBef>
                <a:spcPct val="0"/>
              </a:spcBef>
              <a:spcAft>
                <a:spcPct val="0"/>
              </a:spcAft>
              <a:defRPr sz="2769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defTabSz="914400" eaLnBrk="1" hangingPunct="1">
              <a:defRPr/>
            </a:pPr>
            <a:endParaRPr lang="en-US" sz="2800" kern="0" dirty="0"/>
          </a:p>
        </p:txBody>
      </p:sp>
    </p:spTree>
    <p:custDataLst>
      <p:tags r:id="rId11"/>
    </p:custDataLst>
    <p:extLst>
      <p:ext uri="{BB962C8B-B14F-4D97-AF65-F5344CB8AC3E}">
        <p14:creationId xmlns:p14="http://schemas.microsoft.com/office/powerpoint/2010/main" val="318990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9" r:id="rId7"/>
    <p:sldLayoutId id="2147483900" r:id="rId8"/>
    <p:sldLayoutId id="2147483901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0">
          <a:solidFill>
            <a:schemeClr val="bg1"/>
          </a:solidFill>
          <a:effectLst/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69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69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69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69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2769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2769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2769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2769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100000"/>
        <a:buFont typeface="Arial" panose="020B0604020202020204" pitchFamily="34" charset="0"/>
        <a:buChar char="•"/>
        <a:defRPr sz="2400" b="0">
          <a:solidFill>
            <a:schemeClr val="bg1"/>
          </a:solidFill>
          <a:latin typeface="+mn-lt"/>
          <a:ea typeface="+mn-ea"/>
          <a:cs typeface="+mn-cs"/>
        </a:defRPr>
      </a:lvl1pPr>
      <a:lvl2pPr marL="764941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100000"/>
        <a:buFont typeface="Arial" panose="020B0604020202020204" pitchFamily="34" charset="0"/>
        <a:buChar char="—"/>
        <a:defRPr sz="2000" b="0">
          <a:solidFill>
            <a:schemeClr val="bg1"/>
          </a:solidFill>
          <a:latin typeface="+mn-lt"/>
        </a:defRPr>
      </a:lvl2pPr>
      <a:lvl3pPr marL="1072688" indent="-228606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100000"/>
        <a:buFont typeface="Arial" panose="020B0604020202020204" pitchFamily="34" charset="0"/>
        <a:buChar char="•"/>
        <a:defRPr sz="2000" b="0">
          <a:solidFill>
            <a:schemeClr val="bg1"/>
          </a:solidFill>
          <a:latin typeface="+mn-lt"/>
        </a:defRPr>
      </a:lvl3pPr>
      <a:lvl4pPr marL="1504988" indent="-256449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100000"/>
        <a:buFont typeface="Arial" panose="020B0604020202020204" pitchFamily="34" charset="0"/>
        <a:buChar char="•"/>
        <a:defRPr sz="2000" b="0">
          <a:solidFill>
            <a:schemeClr val="bg1"/>
          </a:solidFill>
          <a:latin typeface="+mn-lt"/>
        </a:defRPr>
      </a:lvl4pPr>
      <a:lvl5pPr marL="1927029" indent="-211021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100000"/>
        <a:buFont typeface="Arial" panose="020B0604020202020204" pitchFamily="34" charset="0"/>
        <a:buChar char="•"/>
        <a:defRPr sz="2000" b="0">
          <a:solidFill>
            <a:schemeClr val="bg1"/>
          </a:solidFill>
          <a:latin typeface="+mn-lt"/>
        </a:defRPr>
      </a:lvl5pPr>
      <a:lvl6pPr marL="2349071" indent="-211021" algn="l" rtl="0" fontAlgn="base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15" b="1">
          <a:solidFill>
            <a:srgbClr val="000066"/>
          </a:solidFill>
          <a:latin typeface="+mn-lt"/>
        </a:defRPr>
      </a:lvl6pPr>
      <a:lvl7pPr marL="2771112" indent="-211021" algn="l" rtl="0" fontAlgn="base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15" b="1">
          <a:solidFill>
            <a:srgbClr val="000066"/>
          </a:solidFill>
          <a:latin typeface="+mn-lt"/>
        </a:defRPr>
      </a:lvl7pPr>
      <a:lvl8pPr marL="3193153" indent="-211021" algn="l" rtl="0" fontAlgn="base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15" b="1">
          <a:solidFill>
            <a:srgbClr val="000066"/>
          </a:solidFill>
          <a:latin typeface="+mn-lt"/>
        </a:defRPr>
      </a:lvl8pPr>
      <a:lvl9pPr marL="3615195" indent="-211021" algn="l" rtl="0" fontAlgn="base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15" b="1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B55926F-F7C4-407D-BC68-BA267FB99640}"/>
              </a:ext>
            </a:extLst>
          </p:cNvPr>
          <p:cNvGrpSpPr/>
          <p:nvPr userDrawn="1"/>
        </p:nvGrpSpPr>
        <p:grpSpPr>
          <a:xfrm>
            <a:off x="0" y="0"/>
            <a:ext cx="9143999" cy="1268760"/>
            <a:chOff x="0" y="0"/>
            <a:chExt cx="9143999" cy="126876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E4E43DB-977B-4FD3-B02A-15D5C092298C}"/>
                </a:ext>
              </a:extLst>
            </p:cNvPr>
            <p:cNvSpPr/>
            <p:nvPr userDrawn="1"/>
          </p:nvSpPr>
          <p:spPr>
            <a:xfrm>
              <a:off x="0" y="966158"/>
              <a:ext cx="9143999" cy="30260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152400" dist="25400" dir="54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93F0793-8B46-49C9-AC08-73A162CEFEEB}"/>
                </a:ext>
              </a:extLst>
            </p:cNvPr>
            <p:cNvSpPr/>
            <p:nvPr userDrawn="1"/>
          </p:nvSpPr>
          <p:spPr>
            <a:xfrm>
              <a:off x="0" y="0"/>
              <a:ext cx="9143999" cy="1187755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2">
                    <a:lumMod val="50000"/>
                  </a:schemeClr>
                </a:gs>
                <a:gs pos="80000">
                  <a:schemeClr val="accent2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Rectangle 10"/>
          <p:cNvSpPr/>
          <p:nvPr userDrawn="1"/>
        </p:nvSpPr>
        <p:spPr>
          <a:xfrm rot="10800000">
            <a:off x="1" y="4725144"/>
            <a:ext cx="9143999" cy="2132856"/>
          </a:xfrm>
          <a:prstGeom prst="rect">
            <a:avLst/>
          </a:prstGeom>
          <a:gradFill flip="none" rotWithShape="1">
            <a:gsLst>
              <a:gs pos="56000">
                <a:schemeClr val="bg1"/>
              </a:gs>
              <a:gs pos="0">
                <a:schemeClr val="accent3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323659"/>
            <a:ext cx="8712968" cy="86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389524"/>
            <a:ext cx="8712968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6084E7-75C7-4CBC-8404-47E78AB685C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182" y="0"/>
            <a:ext cx="2273818" cy="724065"/>
          </a:xfrm>
          <a:prstGeom prst="rect">
            <a:avLst/>
          </a:prstGeom>
        </p:spPr>
      </p:pic>
      <p:sp>
        <p:nvSpPr>
          <p:cNvPr id="14" name="Text Box 79">
            <a:extLst>
              <a:ext uri="{FF2B5EF4-FFF2-40B4-BE49-F238E27FC236}">
                <a16:creationId xmlns:a16="http://schemas.microsoft.com/office/drawing/2014/main" id="{E5B34B67-36DE-486B-B17C-42AEB2F1629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228936" y="360474"/>
            <a:ext cx="16648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charset="0"/>
              </a:rPr>
              <a:t>Module 4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34412" y="211100"/>
            <a:ext cx="509587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fld id="{0E3670D6-3D31-43A6-B48B-8FA595DCDA80}" type="slidenum">
              <a:rPr lang="en-US" sz="1800" smtClean="0"/>
              <a:pPr/>
              <a:t>‹#›</a:t>
            </a:fld>
            <a:endParaRPr lang="en-US" dirty="0"/>
          </a:p>
        </p:txBody>
      </p:sp>
    </p:spTree>
    <p:custDataLst>
      <p:tags r:id="rId9"/>
    </p:custDataLst>
    <p:extLst>
      <p:ext uri="{BB962C8B-B14F-4D97-AF65-F5344CB8AC3E}">
        <p14:creationId xmlns:p14="http://schemas.microsoft.com/office/powerpoint/2010/main" val="104845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Arial 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400" kern="1200">
          <a:solidFill>
            <a:srgbClr val="000000"/>
          </a:solidFill>
          <a:latin typeface="Arial 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Arial 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Arial 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rgbClr val="000000"/>
          </a:solidFill>
          <a:latin typeface="Arial 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rgbClr val="000000"/>
          </a:solidFill>
          <a:latin typeface="Arial 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 flipH="1" flipV="1">
            <a:off x="0" y="5301208"/>
            <a:ext cx="6372200" cy="1556792"/>
          </a:xfrm>
          <a:prstGeom prst="rect">
            <a:avLst/>
          </a:prstGeom>
          <a:gradFill flip="none" rotWithShape="1">
            <a:gsLst>
              <a:gs pos="48000">
                <a:schemeClr val="bg1"/>
              </a:gs>
              <a:gs pos="0">
                <a:schemeClr val="accent6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" y="0"/>
            <a:ext cx="9143999" cy="2132856"/>
          </a:xfrm>
          <a:prstGeom prst="rect">
            <a:avLst/>
          </a:prstGeom>
          <a:gradFill flip="none" rotWithShape="1">
            <a:gsLst>
              <a:gs pos="56000">
                <a:schemeClr val="bg1"/>
              </a:gs>
              <a:gs pos="0">
                <a:schemeClr val="accent6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524328" y="6482725"/>
            <a:ext cx="935460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868146" y="6482725"/>
            <a:ext cx="161602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472490" y="6482725"/>
            <a:ext cx="509587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12068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268761"/>
            <a:ext cx="8712968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26" name="Picture 2" descr="\\iaea.org\Secretariat\MTCD\PublishingCurrent\2017\IAEA\17-42841_LOGO_IAEA_update\Design\Presentation_IAEA\IAEA_Logo_SHORT_vertical_white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180055"/>
            <a:ext cx="445792" cy="72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405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Arial 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Arial 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0000"/>
          </a:solidFill>
          <a:latin typeface="Arial 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Arial 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Arial 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0000"/>
          </a:solidFill>
          <a:latin typeface="Arial 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  </a:t>
            </a:r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EF65C7A5-40C1-423D-B408-B158DAEEB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850" y="3573463"/>
            <a:ext cx="8569325" cy="215979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IAEA Assistance in Developing </a:t>
            </a:r>
          </a:p>
          <a:p>
            <a:r>
              <a:rPr lang="en-US" dirty="0"/>
              <a:t>Transport Security Regulations</a:t>
            </a:r>
          </a:p>
          <a:p>
            <a:endParaRPr lang="en-US" sz="2900" dirty="0">
              <a:solidFill>
                <a:schemeClr val="tx1"/>
              </a:solidFill>
              <a:ea typeface="+mj-ea"/>
              <a:cs typeface="+mj-cs"/>
            </a:endParaRPr>
          </a:p>
          <a:p>
            <a:r>
              <a:rPr lang="en-US" sz="2000" dirty="0">
                <a:solidFill>
                  <a:schemeClr val="bg1"/>
                </a:solidFill>
                <a:ea typeface="+mj-ea"/>
                <a:cs typeface="+mj-cs"/>
              </a:rPr>
              <a:t>David Ladsous </a:t>
            </a:r>
          </a:p>
          <a:p>
            <a:r>
              <a:rPr lang="en-US" sz="2000" dirty="0">
                <a:solidFill>
                  <a:schemeClr val="bg1"/>
                </a:solidFill>
                <a:ea typeface="+mj-ea"/>
                <a:cs typeface="+mj-cs"/>
              </a:rPr>
              <a:t>IAEA Division of Nuclear Security</a:t>
            </a:r>
          </a:p>
          <a:p>
            <a:endParaRPr lang="en-US" sz="2400" dirty="0">
              <a:solidFill>
                <a:schemeClr val="bg1"/>
              </a:solidFill>
              <a:ea typeface="+mj-ea"/>
              <a:cs typeface="+mj-cs"/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987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F8184-DB7C-4744-A745-39FA7762D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908" y="0"/>
            <a:ext cx="8944091" cy="1484784"/>
          </a:xfrm>
        </p:spPr>
        <p:txBody>
          <a:bodyPr>
            <a:normAutofit/>
          </a:bodyPr>
          <a:lstStyle/>
          <a:p>
            <a:r>
              <a:rPr lang="en-US" dirty="0"/>
              <a:t>IAEA Approach for Development of Transport Security Regulations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2A723-B5BB-4EEF-A427-E9DC0B3CF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908" y="1700809"/>
            <a:ext cx="8712968" cy="4857403"/>
          </a:xfrm>
        </p:spPr>
        <p:txBody>
          <a:bodyPr/>
          <a:lstStyle/>
          <a:p>
            <a:pPr fontAlgn="auto">
              <a:spcAft>
                <a:spcPts val="0"/>
              </a:spcAft>
              <a:buClrTx/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IAEA developed methodology and toolbox</a:t>
            </a:r>
          </a:p>
          <a:p>
            <a:pPr lvl="1">
              <a:buClrTx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To develop country-specific regulatory process reflecting national constitutional and legal framework, local threat environment, cultural traditions, technical capacities, and human, financial resources of Member State (MS)</a:t>
            </a:r>
          </a:p>
          <a:p>
            <a:pPr fontAlgn="auto">
              <a:spcAft>
                <a:spcPts val="0"/>
              </a:spcAft>
              <a:buClrTx/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Pool of international legal and technical experts available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486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6924" y="97495"/>
            <a:ext cx="8636000" cy="1628800"/>
          </a:xfrm>
        </p:spPr>
        <p:txBody>
          <a:bodyPr>
            <a:normAutofit/>
          </a:bodyPr>
          <a:lstStyle/>
          <a:p>
            <a:r>
              <a:rPr lang="en-US" sz="3200" dirty="0"/>
              <a:t>IAEA Assistance for Transport Security Regulatory Infrastructure Development </a:t>
            </a:r>
            <a:br>
              <a:rPr lang="en-US" sz="3200" dirty="0"/>
            </a:br>
            <a:endParaRPr lang="en-GB" sz="32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C880AF8-7DDA-423C-BC63-24B29BBEA29F}"/>
              </a:ext>
            </a:extLst>
          </p:cNvPr>
          <p:cNvSpPr txBox="1">
            <a:spLocks/>
          </p:cNvSpPr>
          <p:nvPr/>
        </p:nvSpPr>
        <p:spPr>
          <a:xfrm>
            <a:off x="136924" y="1628800"/>
            <a:ext cx="8636000" cy="431730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Tx/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As part of IAEA assistance to MS in establishing Nuclear Security Regulatory infrastructure, IAEA supporting developing of nuclear security regulations</a:t>
            </a:r>
          </a:p>
          <a:p>
            <a:pPr fontAlgn="auto">
              <a:spcAft>
                <a:spcPts val="0"/>
              </a:spcAft>
              <a:buClrTx/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Needs expressed through Integrated Nuclear Security Support Plans (INSSPs):</a:t>
            </a:r>
          </a:p>
          <a:p>
            <a:pPr lvl="1" fontAlgn="auto">
              <a:spcBef>
                <a:spcPts val="1000"/>
              </a:spcBef>
              <a:spcAft>
                <a:spcPts val="0"/>
              </a:spcAft>
              <a:buClrTx/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As of today, 42 official requests on </a:t>
            </a:r>
            <a:r>
              <a:rPr lang="en-US" u="sng" dirty="0">
                <a:solidFill>
                  <a:sysClr val="windowText" lastClr="000000"/>
                </a:solidFill>
                <a:latin typeface="Calibri"/>
              </a:rPr>
              <a:t>transport security </a:t>
            </a:r>
            <a:r>
              <a:rPr lang="en-US" u="sng" dirty="0" err="1">
                <a:solidFill>
                  <a:sysClr val="windowText" lastClr="000000"/>
                </a:solidFill>
                <a:latin typeface="Calibri"/>
              </a:rPr>
              <a:t>regs</a:t>
            </a:r>
            <a:r>
              <a:rPr lang="en-US" u="sng" dirty="0">
                <a:solidFill>
                  <a:sysClr val="windowText" lastClr="000000"/>
                </a:solidFill>
                <a:latin typeface="Calibri"/>
              </a:rPr>
              <a:t>.</a:t>
            </a:r>
            <a:r>
              <a:rPr lang="en-US" dirty="0">
                <a:solidFill>
                  <a:sysClr val="windowText" lastClr="000000"/>
                </a:solidFill>
                <a:latin typeface="Calibri"/>
              </a:rPr>
              <a:t>:</a:t>
            </a:r>
          </a:p>
          <a:p>
            <a:pPr lvl="2" fontAlgn="auto">
              <a:spcBef>
                <a:spcPts val="1000"/>
              </a:spcBef>
              <a:spcAft>
                <a:spcPts val="0"/>
              </a:spcAft>
              <a:buClrTx/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14 draft regulations reviewed at national level (12 African States)</a:t>
            </a:r>
          </a:p>
          <a:p>
            <a:pPr lvl="2" fontAlgn="auto">
              <a:spcBef>
                <a:spcPts val="1000"/>
              </a:spcBef>
              <a:spcAft>
                <a:spcPts val="0"/>
              </a:spcAft>
              <a:buClrTx/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2 European countries requested support on drafting  regulations</a:t>
            </a:r>
          </a:p>
          <a:p>
            <a:pPr fontAlgn="auto">
              <a:spcAft>
                <a:spcPts val="0"/>
              </a:spcAft>
              <a:buClrTx/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Agency supporting capacity building in regulatory functions (inspection, evaluation of effectiveness of security regime and system) </a:t>
            </a:r>
          </a:p>
          <a:p>
            <a:pPr lvl="1" fontAlgn="auto">
              <a:spcAft>
                <a:spcPts val="0"/>
              </a:spcAft>
              <a:buClrTx/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1 regional workshop on transport security inspections (2022)</a:t>
            </a:r>
          </a:p>
          <a:p>
            <a:pPr lvl="1" fontAlgn="auto">
              <a:spcAft>
                <a:spcPts val="0"/>
              </a:spcAft>
              <a:buClrTx/>
              <a:defRPr/>
            </a:pPr>
            <a:r>
              <a:rPr lang="en-US">
                <a:solidFill>
                  <a:sysClr val="windowText" lastClr="000000"/>
                </a:solidFill>
                <a:latin typeface="Calibri"/>
              </a:rPr>
              <a:t>5 national TTX </a:t>
            </a:r>
            <a:r>
              <a:rPr lang="en-US" dirty="0">
                <a:solidFill>
                  <a:sysClr val="windowText" lastClr="000000"/>
                </a:solidFill>
                <a:latin typeface="Calibri"/>
              </a:rPr>
              <a:t>(2021-2022), 2 cross boarders TTX</a:t>
            </a:r>
          </a:p>
          <a:p>
            <a:pPr fontAlgn="auto">
              <a:spcAft>
                <a:spcPts val="0"/>
              </a:spcAft>
              <a:buClrTx/>
              <a:defRPr/>
            </a:pPr>
            <a:endParaRPr lang="en-US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4632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BC7C6BB-7302-4AA4-BCB3-7742CF30D87E}"/>
              </a:ext>
            </a:extLst>
          </p:cNvPr>
          <p:cNvSpPr txBox="1">
            <a:spLocks/>
          </p:cNvSpPr>
          <p:nvPr/>
        </p:nvSpPr>
        <p:spPr>
          <a:xfrm>
            <a:off x="251520" y="116632"/>
            <a:ext cx="6336704" cy="6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 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>
                <a:solidFill>
                  <a:schemeClr val="tx1"/>
                </a:solidFill>
              </a:rPr>
              <a:t>Methodology at a Glance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AA4B15A-DDB7-403C-AA22-C5A9F4A5C18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A0190F-03FB-49D0-A3E9-8000F60201D2}"/>
              </a:ext>
            </a:extLst>
          </p:cNvPr>
          <p:cNvGrpSpPr/>
          <p:nvPr/>
        </p:nvGrpSpPr>
        <p:grpSpPr>
          <a:xfrm>
            <a:off x="442334" y="1172854"/>
            <a:ext cx="8020686" cy="5309871"/>
            <a:chOff x="0" y="0"/>
            <a:chExt cx="8021201" cy="530998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28304F8-5787-4D06-8911-F6AAF8438753}"/>
                </a:ext>
              </a:extLst>
            </p:cNvPr>
            <p:cNvSpPr/>
            <p:nvPr/>
          </p:nvSpPr>
          <p:spPr>
            <a:xfrm>
              <a:off x="314565" y="775797"/>
              <a:ext cx="814044" cy="69224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Times New Roman" panose="02020603050405020304" pitchFamily="18" charset="0"/>
                </a:rPr>
                <a:t>Legal Framework Established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5D348E4-2BE7-4D82-93F8-715FB30D5B73}"/>
                </a:ext>
              </a:extLst>
            </p:cNvPr>
            <p:cNvSpPr/>
            <p:nvPr/>
          </p:nvSpPr>
          <p:spPr>
            <a:xfrm>
              <a:off x="1451192" y="775797"/>
              <a:ext cx="814044" cy="69224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Times New Roman" panose="02020603050405020304" pitchFamily="18" charset="0"/>
                </a:rPr>
                <a:t>Legal Inventory 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" b="0" i="0" u="none" strike="noStrike" kern="0" cap="none" spc="0" normalizeH="0" baseline="0" noProof="0" dirty="0">
                  <a:ln>
                    <a:noFill/>
                  </a:ln>
                  <a:solidFill>
                    <a:srgbClr val="2E74B5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Times New Roman" panose="02020603050405020304" pitchFamily="18" charset="0"/>
                </a:rPr>
                <a:t>INSSP, IPPAS, Designated Technical and Legal Experts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FF0B452-60E0-4F12-B5E1-541BA6007B31}"/>
                </a:ext>
              </a:extLst>
            </p:cNvPr>
            <p:cNvSpPr/>
            <p:nvPr/>
          </p:nvSpPr>
          <p:spPr>
            <a:xfrm>
              <a:off x="2587818" y="775797"/>
              <a:ext cx="814044" cy="692244"/>
            </a:xfrm>
            <a:prstGeom prst="rect">
              <a:avLst/>
            </a:prstGeom>
            <a:noFill/>
            <a:ln w="2540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>
                  <a:ln>
                    <a:noFill/>
                  </a:ln>
                  <a:solidFill>
                    <a:srgbClr val="2E74B5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Times New Roman" panose="02020603050405020304" pitchFamily="18" charset="0"/>
                </a:rPr>
                <a:t>NIDI meeting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4DF6D65-8AB7-420E-8E08-9BF25A3D8D6A}"/>
                </a:ext>
              </a:extLst>
            </p:cNvPr>
            <p:cNvSpPr/>
            <p:nvPr/>
          </p:nvSpPr>
          <p:spPr>
            <a:xfrm>
              <a:off x="3724444" y="775797"/>
              <a:ext cx="814044" cy="69224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Times New Roman" panose="02020603050405020304" pitchFamily="18" charset="0"/>
                </a:rPr>
                <a:t>Scope/Structure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056AEF7-FBF1-4409-AAAC-FAB0CD2DF742}"/>
                </a:ext>
              </a:extLst>
            </p:cNvPr>
            <p:cNvSpPr/>
            <p:nvPr/>
          </p:nvSpPr>
          <p:spPr>
            <a:xfrm>
              <a:off x="5997697" y="775797"/>
              <a:ext cx="814044" cy="69224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Times New Roman" panose="02020603050405020304" pitchFamily="18" charset="0"/>
                </a:rPr>
                <a:t>Initial draft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0EB6E62-9A48-4BAF-87C7-7857412D4755}"/>
                </a:ext>
              </a:extLst>
            </p:cNvPr>
            <p:cNvSpPr/>
            <p:nvPr/>
          </p:nvSpPr>
          <p:spPr>
            <a:xfrm>
              <a:off x="7134323" y="775797"/>
              <a:ext cx="814044" cy="692244"/>
            </a:xfrm>
            <a:prstGeom prst="rect">
              <a:avLst/>
            </a:prstGeom>
            <a:noFill/>
            <a:ln w="2540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Times New Roman" panose="02020603050405020304" pitchFamily="18" charset="0"/>
                </a:rPr>
                <a:t>Public Notice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CE2F23B-2095-4701-A749-1097F9776315}"/>
                </a:ext>
              </a:extLst>
            </p:cNvPr>
            <p:cNvSpPr/>
            <p:nvPr/>
          </p:nvSpPr>
          <p:spPr>
            <a:xfrm>
              <a:off x="5201186" y="2581140"/>
              <a:ext cx="814044" cy="69224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Times New Roman" panose="02020603050405020304" pitchFamily="18" charset="0"/>
                </a:rPr>
                <a:t>Internal review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0EF2695-1DBF-49FA-9C60-12AAD4B56C76}"/>
                </a:ext>
              </a:extLst>
            </p:cNvPr>
            <p:cNvSpPr/>
            <p:nvPr/>
          </p:nvSpPr>
          <p:spPr>
            <a:xfrm>
              <a:off x="6332343" y="2583431"/>
              <a:ext cx="814044" cy="69224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>
                  <a:ln>
                    <a:noFill/>
                  </a:ln>
                  <a:solidFill>
                    <a:srgbClr val="2E74B5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Times New Roman" panose="02020603050405020304" pitchFamily="18" charset="0"/>
                </a:rPr>
                <a:t>Experts review using Working Material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96D3645-CFF6-4027-8F87-1D2F8AC2C752}"/>
                </a:ext>
              </a:extLst>
            </p:cNvPr>
            <p:cNvSpPr/>
            <p:nvPr/>
          </p:nvSpPr>
          <p:spPr>
            <a:xfrm>
              <a:off x="4060113" y="2589853"/>
              <a:ext cx="814044" cy="69224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>
                  <a:ln>
                    <a:noFill/>
                  </a:ln>
                  <a:solidFill>
                    <a:srgbClr val="2E74B5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Times New Roman" panose="02020603050405020304" pitchFamily="18" charset="0"/>
                </a:rPr>
                <a:t>NWS Finalization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7E138FB-B016-4B16-A0FA-E00AF4556194}"/>
                </a:ext>
              </a:extLst>
            </p:cNvPr>
            <p:cNvSpPr/>
            <p:nvPr/>
          </p:nvSpPr>
          <p:spPr>
            <a:xfrm>
              <a:off x="4866539" y="3784898"/>
              <a:ext cx="814044" cy="69224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r>
                <a:rPr kumimoji="0" lang="en-US" sz="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Times New Roman" panose="02020603050405020304" pitchFamily="18" charset="0"/>
                </a:rPr>
                <a:t>Publication/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Times New Roman" panose="02020603050405020304" pitchFamily="18" charset="0"/>
                </a:rPr>
                <a:t>Promulgation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6FBA195-EF4F-427A-A1EA-A27CBB89887C}"/>
                </a:ext>
              </a:extLst>
            </p:cNvPr>
            <p:cNvSpPr/>
            <p:nvPr/>
          </p:nvSpPr>
          <p:spPr>
            <a:xfrm>
              <a:off x="3729913" y="3784898"/>
              <a:ext cx="814044" cy="69224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Times New Roman" panose="02020603050405020304" pitchFamily="18" charset="0"/>
                </a:rPr>
                <a:t>Formatting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0F6B0B0-E67A-4D52-80F8-5B74E0469F5B}"/>
                </a:ext>
              </a:extLst>
            </p:cNvPr>
            <p:cNvSpPr/>
            <p:nvPr/>
          </p:nvSpPr>
          <p:spPr>
            <a:xfrm>
              <a:off x="2928445" y="2581140"/>
              <a:ext cx="814044" cy="692244"/>
            </a:xfrm>
            <a:prstGeom prst="rect">
              <a:avLst/>
            </a:prstGeom>
            <a:noFill/>
            <a:ln w="2540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>
                  <a:ln>
                    <a:noFill/>
                  </a:ln>
                  <a:solidFill>
                    <a:srgbClr val="2E74B5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Times New Roman" panose="02020603050405020304" pitchFamily="18" charset="0"/>
                </a:rPr>
                <a:t>Consolidation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688EBFA-E837-47CA-ADBC-7C2260036796}"/>
                </a:ext>
              </a:extLst>
            </p:cNvPr>
            <p:cNvCxnSpPr/>
            <p:nvPr/>
          </p:nvCxnSpPr>
          <p:spPr>
            <a:xfrm>
              <a:off x="1128609" y="1121919"/>
              <a:ext cx="322582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8EB51F9-DA07-44D7-B7A0-1860507D2B55}"/>
                </a:ext>
              </a:extLst>
            </p:cNvPr>
            <p:cNvCxnSpPr/>
            <p:nvPr/>
          </p:nvCxnSpPr>
          <p:spPr>
            <a:xfrm>
              <a:off x="2265236" y="1121919"/>
              <a:ext cx="322582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A449133-8562-42AA-B63C-B760D9E60482}"/>
                </a:ext>
              </a:extLst>
            </p:cNvPr>
            <p:cNvCxnSpPr/>
            <p:nvPr/>
          </p:nvCxnSpPr>
          <p:spPr>
            <a:xfrm>
              <a:off x="3401862" y="1121919"/>
              <a:ext cx="322582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B638C27-788E-43F6-A0D1-E7B42F8C3B99}"/>
                </a:ext>
              </a:extLst>
            </p:cNvPr>
            <p:cNvCxnSpPr/>
            <p:nvPr/>
          </p:nvCxnSpPr>
          <p:spPr>
            <a:xfrm>
              <a:off x="4538488" y="1121919"/>
              <a:ext cx="322582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CF32217-9267-43FC-827F-FE127651D725}"/>
                </a:ext>
              </a:extLst>
            </p:cNvPr>
            <p:cNvCxnSpPr/>
            <p:nvPr/>
          </p:nvCxnSpPr>
          <p:spPr>
            <a:xfrm>
              <a:off x="5675114" y="1121919"/>
              <a:ext cx="322582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47D4C0D-D750-4A0F-BA27-7A1F7E140578}"/>
                </a:ext>
              </a:extLst>
            </p:cNvPr>
            <p:cNvCxnSpPr/>
            <p:nvPr/>
          </p:nvCxnSpPr>
          <p:spPr>
            <a:xfrm>
              <a:off x="6811741" y="1121919"/>
              <a:ext cx="322582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36A77239-9FF4-459C-9992-7F7C2C7F7DE5}"/>
                </a:ext>
              </a:extLst>
            </p:cNvPr>
            <p:cNvCxnSpPr/>
            <p:nvPr/>
          </p:nvCxnSpPr>
          <p:spPr>
            <a:xfrm>
              <a:off x="4548404" y="4146771"/>
              <a:ext cx="322582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4B341977-ED7A-4907-8F83-15C5C435AE85}"/>
                </a:ext>
              </a:extLst>
            </p:cNvPr>
            <p:cNvCxnSpPr/>
            <p:nvPr/>
          </p:nvCxnSpPr>
          <p:spPr>
            <a:xfrm>
              <a:off x="5680583" y="4146771"/>
              <a:ext cx="322582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FCB79393-7280-4F66-8296-7468822223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43957" y="462222"/>
              <a:ext cx="322582" cy="316138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3184C896-A0DC-4A11-9148-83C05B962590}"/>
                </a:ext>
              </a:extLst>
            </p:cNvPr>
            <p:cNvCxnSpPr>
              <a:cxnSpLocks/>
            </p:cNvCxnSpPr>
            <p:nvPr/>
          </p:nvCxnSpPr>
          <p:spPr>
            <a:xfrm>
              <a:off x="4543957" y="1470604"/>
              <a:ext cx="322582" cy="31508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F31D0518-7E29-434B-AB03-07FFF4AAD84F}"/>
                </a:ext>
              </a:extLst>
            </p:cNvPr>
            <p:cNvCxnSpPr>
              <a:cxnSpLocks/>
            </p:cNvCxnSpPr>
            <p:nvPr/>
          </p:nvCxnSpPr>
          <p:spPr>
            <a:xfrm>
              <a:off x="5679561" y="459658"/>
              <a:ext cx="322582" cy="323317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F8128E1-FC75-4E9B-A814-26A6C7D508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79561" y="1475219"/>
              <a:ext cx="322582" cy="31508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cxnSp>
          <p:nvCxnSpPr>
            <p:cNvPr id="31" name="Connector: Elbow 102">
              <a:extLst>
                <a:ext uri="{FF2B5EF4-FFF2-40B4-BE49-F238E27FC236}">
                  <a16:creationId xmlns:a16="http://schemas.microsoft.com/office/drawing/2014/main" id="{CCA1B9F5-70DD-483A-80AD-2CB2C47687AB}"/>
                </a:ext>
              </a:extLst>
            </p:cNvPr>
            <p:cNvCxnSpPr>
              <a:endCxn id="14" idx="3"/>
            </p:cNvCxnSpPr>
            <p:nvPr/>
          </p:nvCxnSpPr>
          <p:spPr>
            <a:xfrm rot="5400000">
              <a:off x="6612169" y="2004824"/>
              <a:ext cx="1458948" cy="390511"/>
            </a:xfrm>
            <a:prstGeom prst="bentConnector2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0D2712A0-A4AA-46E0-ADA6-6006F8C67FF6}"/>
                </a:ext>
              </a:extLst>
            </p:cNvPr>
            <p:cNvCxnSpPr/>
            <p:nvPr/>
          </p:nvCxnSpPr>
          <p:spPr>
            <a:xfrm flipH="1">
              <a:off x="6005314" y="2935975"/>
              <a:ext cx="322582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C09200A-B1B3-43DC-A6C9-674E27DA60C4}"/>
                </a:ext>
              </a:extLst>
            </p:cNvPr>
            <p:cNvCxnSpPr/>
            <p:nvPr/>
          </p:nvCxnSpPr>
          <p:spPr>
            <a:xfrm flipH="1">
              <a:off x="4878604" y="2966081"/>
              <a:ext cx="322582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E6090B4-D8DA-4EFB-A117-510D6412E7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41542" y="0"/>
              <a:ext cx="18645" cy="5309986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" name="TextBox 108">
              <a:extLst>
                <a:ext uri="{FF2B5EF4-FFF2-40B4-BE49-F238E27FC236}">
                  <a16:creationId xmlns:a16="http://schemas.microsoft.com/office/drawing/2014/main" id="{F61FC218-AA50-4DF5-8820-927142C08A18}"/>
                </a:ext>
              </a:extLst>
            </p:cNvPr>
            <p:cNvSpPr txBox="1"/>
            <p:nvPr/>
          </p:nvSpPr>
          <p:spPr>
            <a:xfrm>
              <a:off x="0" y="4876287"/>
              <a:ext cx="1302027" cy="43369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</a:rPr>
                <a:t>Office of Legal Affairs (OLA)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6" name="TextBox 109">
              <a:extLst>
                <a:ext uri="{FF2B5EF4-FFF2-40B4-BE49-F238E27FC236}">
                  <a16:creationId xmlns:a16="http://schemas.microsoft.com/office/drawing/2014/main" id="{406FD4E0-1D40-4E3F-A2CC-68BE6F6D4FE5}"/>
                </a:ext>
              </a:extLst>
            </p:cNvPr>
            <p:cNvSpPr txBox="1"/>
            <p:nvPr/>
          </p:nvSpPr>
          <p:spPr>
            <a:xfrm>
              <a:off x="1241542" y="4876287"/>
              <a:ext cx="1888844" cy="43369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</a:rPr>
                <a:t>Division of Nuclear Safety &amp; Security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</a:rPr>
                <a:t>(NSNS)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2F6FD34-43AF-481C-BC4E-54CA7A97D0A2}"/>
                </a:ext>
              </a:extLst>
            </p:cNvPr>
            <p:cNvSpPr/>
            <p:nvPr/>
          </p:nvSpPr>
          <p:spPr>
            <a:xfrm>
              <a:off x="6621020" y="4794978"/>
              <a:ext cx="1400180" cy="515008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TextBox 115">
              <a:extLst>
                <a:ext uri="{FF2B5EF4-FFF2-40B4-BE49-F238E27FC236}">
                  <a16:creationId xmlns:a16="http://schemas.microsoft.com/office/drawing/2014/main" id="{8A313AD1-740C-4302-AF82-E69360BCFC50}"/>
                </a:ext>
              </a:extLst>
            </p:cNvPr>
            <p:cNvSpPr txBox="1"/>
            <p:nvPr/>
          </p:nvSpPr>
          <p:spPr>
            <a:xfrm>
              <a:off x="6831932" y="4876180"/>
              <a:ext cx="1018542" cy="34996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Step Description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2E74B5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IAEA Involvement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E26A902-8CBA-4FC9-83F6-738279BC4E49}"/>
                </a:ext>
              </a:extLst>
            </p:cNvPr>
            <p:cNvSpPr/>
            <p:nvPr/>
          </p:nvSpPr>
          <p:spPr>
            <a:xfrm>
              <a:off x="4863613" y="272863"/>
              <a:ext cx="814044" cy="415416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Times New Roman" panose="02020603050405020304" pitchFamily="18" charset="0"/>
                </a:rPr>
                <a:t>Nuclear Material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Times New Roman" panose="02020603050405020304" pitchFamily="18" charset="0"/>
                </a:rPr>
                <a:t>NSS26-G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BC4043E-8734-4736-8432-FB26E2955589}"/>
                </a:ext>
              </a:extLst>
            </p:cNvPr>
            <p:cNvSpPr/>
            <p:nvPr/>
          </p:nvSpPr>
          <p:spPr>
            <a:xfrm>
              <a:off x="4865658" y="1569891"/>
              <a:ext cx="814044" cy="415416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Times New Roman" panose="02020603050405020304" pitchFamily="18" charset="0"/>
                </a:rPr>
                <a:t>Radioactive Material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Times New Roman" panose="02020603050405020304" pitchFamily="18" charset="0"/>
                </a:rPr>
                <a:t>NSS 9-G (rev 1)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F92A105-9316-4658-9BA8-B3226EE7CAED}"/>
                </a:ext>
              </a:extLst>
            </p:cNvPr>
            <p:cNvSpPr/>
            <p:nvPr/>
          </p:nvSpPr>
          <p:spPr>
            <a:xfrm>
              <a:off x="4865478" y="914211"/>
              <a:ext cx="814044" cy="415416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Times New Roman" panose="02020603050405020304" pitchFamily="18" charset="0"/>
                </a:rPr>
                <a:t>Hybrid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Times New Roman" panose="02020603050405020304" pitchFamily="18" charset="0"/>
                </a:rPr>
                <a:t>NSS 9-G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Times New Roman" panose="02020603050405020304" pitchFamily="18" charset="0"/>
                </a:rPr>
                <a:t>NSS26-G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A43351B5-9ECC-4A58-91ED-2F52BA701CB7}"/>
                </a:ext>
              </a:extLst>
            </p:cNvPr>
            <p:cNvCxnSpPr/>
            <p:nvPr/>
          </p:nvCxnSpPr>
          <p:spPr>
            <a:xfrm flipH="1">
              <a:off x="3732062" y="2963325"/>
              <a:ext cx="322582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cxnSp>
          <p:nvCxnSpPr>
            <p:cNvPr id="43" name="Connector: Elbow 102">
              <a:extLst>
                <a:ext uri="{FF2B5EF4-FFF2-40B4-BE49-F238E27FC236}">
                  <a16:creationId xmlns:a16="http://schemas.microsoft.com/office/drawing/2014/main" id="{ADC823DC-323F-4C93-A5C3-4DEC64955F2D}"/>
                </a:ext>
              </a:extLst>
            </p:cNvPr>
            <p:cNvCxnSpPr>
              <a:endCxn id="17" idx="1"/>
            </p:cNvCxnSpPr>
            <p:nvPr/>
          </p:nvCxnSpPr>
          <p:spPr>
            <a:xfrm rot="16200000" flipH="1">
              <a:off x="3106209" y="3507315"/>
              <a:ext cx="848923" cy="398485"/>
            </a:xfrm>
            <a:prstGeom prst="bentConnector2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006C63E-C96F-45FD-AEEF-E43A887DF302}"/>
                </a:ext>
              </a:extLst>
            </p:cNvPr>
            <p:cNvSpPr/>
            <p:nvPr/>
          </p:nvSpPr>
          <p:spPr>
            <a:xfrm>
              <a:off x="6003165" y="3784898"/>
              <a:ext cx="814044" cy="692244"/>
            </a:xfrm>
            <a:prstGeom prst="rect">
              <a:avLst/>
            </a:prstGeom>
            <a:noFill/>
            <a:ln w="2540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r>
                <a:rPr kumimoji="0" lang="en-US" sz="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Times New Roman" panose="02020603050405020304" pitchFamily="18" charset="0"/>
                </a:rPr>
                <a:t>Implementation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F47B575-B7FB-4400-993F-777318BB6A6A}"/>
                </a:ext>
              </a:extLst>
            </p:cNvPr>
            <p:cNvSpPr/>
            <p:nvPr/>
          </p:nvSpPr>
          <p:spPr>
            <a:xfrm>
              <a:off x="1340993" y="186621"/>
              <a:ext cx="6680208" cy="1939168"/>
            </a:xfrm>
            <a:prstGeom prst="rect">
              <a:avLst/>
            </a:prstGeom>
            <a:noFill/>
            <a:ln w="28575" cap="flat" cmpd="sng" algn="ctr">
              <a:solidFill>
                <a:srgbClr val="3366CC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F091515-E35E-41DD-823A-ABBC9E3CCB2A}"/>
                </a:ext>
              </a:extLst>
            </p:cNvPr>
            <p:cNvSpPr/>
            <p:nvPr/>
          </p:nvSpPr>
          <p:spPr>
            <a:xfrm>
              <a:off x="1340992" y="2298803"/>
              <a:ext cx="6680208" cy="1078721"/>
            </a:xfrm>
            <a:prstGeom prst="rect">
              <a:avLst/>
            </a:prstGeom>
            <a:noFill/>
            <a:ln w="28575" cap="flat" cmpd="sng" algn="ctr">
              <a:solidFill>
                <a:srgbClr val="3366CC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A3B595A-0E39-4197-B1ED-684C2843A64E}"/>
                </a:ext>
              </a:extLst>
            </p:cNvPr>
            <p:cNvSpPr/>
            <p:nvPr/>
          </p:nvSpPr>
          <p:spPr>
            <a:xfrm>
              <a:off x="1340992" y="3550538"/>
              <a:ext cx="6680208" cy="1071425"/>
            </a:xfrm>
            <a:prstGeom prst="rect">
              <a:avLst/>
            </a:prstGeom>
            <a:noFill/>
            <a:ln w="28575" cap="flat" cmpd="sng" algn="ctr">
              <a:solidFill>
                <a:srgbClr val="3366CC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FB2931E-E83D-4178-A8C8-F3026CED6544}"/>
                </a:ext>
              </a:extLst>
            </p:cNvPr>
            <p:cNvSpPr/>
            <p:nvPr/>
          </p:nvSpPr>
          <p:spPr>
            <a:xfrm>
              <a:off x="1325576" y="205489"/>
              <a:ext cx="3052635" cy="3693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PHASE I - Assessment and Initial Drafting by Member  State 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With IAEA Involvement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4AD8F05-47F5-435E-8450-5D0422D204A3}"/>
                </a:ext>
              </a:extLst>
            </p:cNvPr>
            <p:cNvSpPr/>
            <p:nvPr/>
          </p:nvSpPr>
          <p:spPr>
            <a:xfrm>
              <a:off x="1325746" y="2309376"/>
              <a:ext cx="5080563" cy="2308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PHASE II - Review and Comment</a:t>
              </a:r>
              <a:r>
                <a:rPr kumimoji="0" lang="en-US" sz="900" b="1" i="0" u="none" strike="noStrike" kern="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900" b="1" kern="0" dirty="0">
                  <a:solidFill>
                    <a:srgbClr val="FF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by</a:t>
              </a: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IAEA Experts and National Level Review/Workshop – MS and IAEA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206ACF5-E61C-4D70-B1CC-794853F37F43}"/>
                </a:ext>
              </a:extLst>
            </p:cNvPr>
            <p:cNvSpPr/>
            <p:nvPr/>
          </p:nvSpPr>
          <p:spPr>
            <a:xfrm>
              <a:off x="1340820" y="3561243"/>
              <a:ext cx="1789566" cy="3693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PHASE III – Finalization Toward Publication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1351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E7C90C-7B41-4E81-BCDF-D6AB5235EC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96"/>
          <a:stretch/>
        </p:blipFill>
        <p:spPr>
          <a:xfrm>
            <a:off x="0" y="1187755"/>
            <a:ext cx="9144000" cy="5670245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893175" cy="719137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chemeClr val="tx1"/>
                </a:solidFill>
              </a:rPr>
              <a:t>International Atomic Energy Agency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0825" y="1916832"/>
            <a:ext cx="5090609" cy="2232248"/>
          </a:xfrm>
          <a:prstGeom prst="rect">
            <a:avLst/>
          </a:prstGeom>
          <a:solidFill>
            <a:srgbClr val="E0EBF5">
              <a:alpha val="14902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 "/>
                <a:ea typeface="+mj-ea"/>
                <a:cs typeface="+mj-cs"/>
              </a:defRPr>
            </a:lvl1pPr>
          </a:lstStyle>
          <a:p>
            <a:r>
              <a:rPr lang="en-GB" sz="1800" dirty="0">
                <a:latin typeface="+mn-lt"/>
              </a:rPr>
              <a:t>David </a:t>
            </a:r>
            <a:r>
              <a:rPr lang="en-GB" sz="1800" dirty="0" err="1">
                <a:latin typeface="+mn-lt"/>
              </a:rPr>
              <a:t>Ladsous</a:t>
            </a:r>
            <a:br>
              <a:rPr lang="en-GB" sz="1800" b="0" dirty="0">
                <a:latin typeface="+mn-lt"/>
              </a:rPr>
            </a:br>
            <a:r>
              <a:rPr lang="en-US" sz="1800" b="0" dirty="0">
                <a:latin typeface="+mn-lt"/>
              </a:rPr>
              <a:t>Unit Head, Transport Security</a:t>
            </a:r>
            <a:endParaRPr lang="en-GB" sz="1800" b="0" dirty="0">
              <a:latin typeface="+mn-lt"/>
            </a:endParaRPr>
          </a:p>
          <a:p>
            <a:r>
              <a:rPr lang="en-GB" sz="1800" b="0" dirty="0">
                <a:latin typeface="+mn-lt"/>
              </a:rPr>
              <a:t>IAEA Division of Nuclear Security</a:t>
            </a:r>
          </a:p>
          <a:p>
            <a:br>
              <a:rPr lang="en-GB" sz="1800" b="0" dirty="0">
                <a:latin typeface="+mn-lt"/>
              </a:rPr>
            </a:br>
            <a:endParaRPr lang="en-GB" sz="1800" b="0" dirty="0">
              <a:latin typeface="+mn-lt"/>
            </a:endParaRPr>
          </a:p>
          <a:p>
            <a:endParaRPr lang="en-GB" sz="1800" b="0" dirty="0">
              <a:latin typeface="+mn-lt"/>
            </a:endParaRPr>
          </a:p>
          <a:p>
            <a:r>
              <a:rPr lang="en-GB" sz="1800" dirty="0">
                <a:latin typeface="+mn-lt"/>
              </a:rPr>
              <a:t>D.Ladsous@iaea.org</a:t>
            </a:r>
            <a:endParaRPr lang="en-GB" sz="1800" b="0" dirty="0">
              <a:latin typeface="+mn-lt"/>
            </a:endParaRPr>
          </a:p>
          <a:p>
            <a:r>
              <a:rPr lang="en-GB" sz="1800" b="0" dirty="0">
                <a:latin typeface="+mn-lt"/>
              </a:rPr>
              <a:t>(+43-1) 2600-23149</a:t>
            </a:r>
          </a:p>
        </p:txBody>
      </p:sp>
    </p:spTree>
    <p:extLst>
      <p:ext uri="{BB962C8B-B14F-4D97-AF65-F5344CB8AC3E}">
        <p14:creationId xmlns:p14="http://schemas.microsoft.com/office/powerpoint/2010/main" val="317485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IAEA" val="cnMogNWq"/>
  <p:tag name="ARTICULATE_DESIGN_ID_IAEA_FINAL" val="ceovOVoS"/>
  <p:tag name="ARTICULATE_DESIGN_ID_4_OFFICE THEME" val="FpyIj5IM"/>
  <p:tag name="TPPRESENTATIONGUID" val="9b2dbc39-9cb4-4060-bec3-c63fdabde30a"/>
  <p:tag name="ARTICULATE_SLIDE_COUNT" val="30"/>
  <p:tag name="TPVERSION" val="8"/>
  <p:tag name="TPFULLVERSION" val="8.2.6.7"/>
  <p:tag name="PPTVERSION" val="16"/>
  <p:tag name="TPOS" val="2"/>
  <p:tag name="TPLASTSAVEVERSION" val="6.2 PC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IAEA_Final">
  <a:themeElements>
    <a:clrScheme name="IAEA">
      <a:dk1>
        <a:srgbClr val="000000"/>
      </a:dk1>
      <a:lt1>
        <a:srgbClr val="FFFFFF"/>
      </a:lt1>
      <a:dk2>
        <a:srgbClr val="003399"/>
      </a:dk2>
      <a:lt2>
        <a:srgbClr val="99CCFF"/>
      </a:lt2>
      <a:accent1>
        <a:srgbClr val="3366CC"/>
      </a:accent1>
      <a:accent2>
        <a:srgbClr val="666666"/>
      </a:accent2>
      <a:accent3>
        <a:srgbClr val="FF9900"/>
      </a:accent3>
      <a:accent4>
        <a:srgbClr val="99CC00"/>
      </a:accent4>
      <a:accent5>
        <a:srgbClr val="8681B8"/>
      </a:accent5>
      <a:accent6>
        <a:srgbClr val="CCCCCC"/>
      </a:accent6>
      <a:hlink>
        <a:srgbClr val="FFFFFF"/>
      </a:hlink>
      <a:folHlink>
        <a:srgbClr val="999999"/>
      </a:folHlink>
    </a:clrScheme>
    <a:fontScheme name="IA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AE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E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E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E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E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E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E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EA 8">
        <a:dk1>
          <a:srgbClr val="000066"/>
        </a:dk1>
        <a:lt1>
          <a:srgbClr val="D9E9F8"/>
        </a:lt1>
        <a:dk2>
          <a:srgbClr val="000066"/>
        </a:dk2>
        <a:lt2>
          <a:srgbClr val="333399"/>
        </a:lt2>
        <a:accent1>
          <a:srgbClr val="FFFFCC"/>
        </a:accent1>
        <a:accent2>
          <a:srgbClr val="65ABDD"/>
        </a:accent2>
        <a:accent3>
          <a:srgbClr val="E9F2FB"/>
        </a:accent3>
        <a:accent4>
          <a:srgbClr val="000056"/>
        </a:accent4>
        <a:accent5>
          <a:srgbClr val="FFFFE2"/>
        </a:accent5>
        <a:accent6>
          <a:srgbClr val="5B9BC8"/>
        </a:accent6>
        <a:hlink>
          <a:srgbClr val="003399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Office Theme">
  <a:themeElements>
    <a:clrScheme name="IAEA-revised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366CC"/>
      </a:accent1>
      <a:accent2>
        <a:srgbClr val="003399"/>
      </a:accent2>
      <a:accent3>
        <a:srgbClr val="99CCFF"/>
      </a:accent3>
      <a:accent4>
        <a:srgbClr val="32A14C"/>
      </a:accent4>
      <a:accent5>
        <a:srgbClr val="32A14C"/>
      </a:accent5>
      <a:accent6>
        <a:srgbClr val="8681B8"/>
      </a:accent6>
      <a:hlink>
        <a:srgbClr val="003399"/>
      </a:hlink>
      <a:folHlink>
        <a:srgbClr val="999999"/>
      </a:folHlink>
    </a:clrScheme>
    <a:fontScheme name="procurem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2">
      <a:dk1>
        <a:srgbClr val="003399"/>
      </a:dk1>
      <a:lt1>
        <a:sysClr val="window" lastClr="FFFFFF"/>
      </a:lt1>
      <a:dk2>
        <a:srgbClr val="3366CC"/>
      </a:dk2>
      <a:lt2>
        <a:srgbClr val="DBDBDD"/>
      </a:lt2>
      <a:accent1>
        <a:srgbClr val="6699CC"/>
      </a:accent1>
      <a:accent2>
        <a:srgbClr val="FF9900"/>
      </a:accent2>
      <a:accent3>
        <a:srgbClr val="99CC00"/>
      </a:accent3>
      <a:accent4>
        <a:srgbClr val="8681B8"/>
      </a:accent4>
      <a:accent5>
        <a:srgbClr val="32A14C"/>
      </a:accent5>
      <a:accent6>
        <a:srgbClr val="99CCFF"/>
      </a:accent6>
      <a:hlink>
        <a:srgbClr val="6699CC"/>
      </a:hlink>
      <a:folHlink>
        <a:srgbClr val="8681B8"/>
      </a:folHlink>
    </a:clrScheme>
    <a:fontScheme name="procurem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a0cca68-9885-4579-a121-0ff71e341cd0">4HWPYYT6XAN2-1230680825-220852</_dlc_DocId>
    <_dlc_DocIdUrl xmlns="9a0cca68-9885-4579-a121-0ff71e341cd0">
      <Url>https://nsns-new.sg.iaea.org/sections/preventionworkspace/_layouts/15/DocIdRedir.aspx?ID=4HWPYYT6XAN2-1230680825-220852</Url>
      <Description>4HWPYYT6XAN2-1230680825-220852</Description>
    </_dlc_DocIdUrl>
    <Remarks xmlns="a41375d0-f434-4de3-b01d-602442ac2600" xsi:nil="true"/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EBB393AC8ABC4DA92F4697742325CC" ma:contentTypeVersion="3" ma:contentTypeDescription="Create a new document." ma:contentTypeScope="" ma:versionID="8485088be62749b871a9319531ebb85e">
  <xsd:schema xmlns:xsd="http://www.w3.org/2001/XMLSchema" xmlns:xs="http://www.w3.org/2001/XMLSchema" xmlns:p="http://schemas.microsoft.com/office/2006/metadata/properties" xmlns:ns2="a41375d0-f434-4de3-b01d-602442ac2600" xmlns:ns3="9a0cca68-9885-4579-a121-0ff71e341cd0" targetNamespace="http://schemas.microsoft.com/office/2006/metadata/properties" ma:root="true" ma:fieldsID="5b6e58134f015eb743bf4b217090e544" ns2:_="" ns3:_="">
    <xsd:import namespace="a41375d0-f434-4de3-b01d-602442ac2600"/>
    <xsd:import namespace="9a0cca68-9885-4579-a121-0ff71e341cd0"/>
    <xsd:element name="properties">
      <xsd:complexType>
        <xsd:sequence>
          <xsd:element name="documentManagement">
            <xsd:complexType>
              <xsd:all>
                <xsd:element ref="ns2:Remarks" minOccurs="0"/>
                <xsd:element ref="ns3:_dlc_DocId" minOccurs="0"/>
                <xsd:element ref="ns3:_dlc_DocIdUrl" minOccurs="0"/>
                <xsd:element ref="ns3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1375d0-f434-4de3-b01d-602442ac2600" elementFormDefault="qualified">
    <xsd:import namespace="http://schemas.microsoft.com/office/2006/documentManagement/types"/>
    <xsd:import namespace="http://schemas.microsoft.com/office/infopath/2007/PartnerControls"/>
    <xsd:element name="Remarks" ma:index="4" nillable="true" ma:displayName="Remarks" ma:internalName="Remark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0cca68-9885-4579-a121-0ff71e341cd0" elementFormDefault="qualified">
    <xsd:import namespace="http://schemas.microsoft.com/office/2006/documentManagement/types"/>
    <xsd:import namespace="http://schemas.microsoft.com/office/infopath/2007/PartnerControls"/>
    <xsd:element name="_dlc_DocId" ma:index="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7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EAC982-01E7-4820-AF48-492C55281A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5763E3-F984-4705-996C-1350B3105358}">
  <ds:schemaRefs>
    <ds:schemaRef ds:uri="http://schemas.microsoft.com/office/2006/metadata/properties"/>
    <ds:schemaRef ds:uri="a41375d0-f434-4de3-b01d-602442ac260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9a0cca68-9885-4579-a121-0ff71e341cd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05BC7F9-C4FD-4F88-90FA-8EE2FBC0EDA5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D6050BB8-20A1-425C-B27F-76EF567D5F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1375d0-f434-4de3-b01d-602442ac2600"/>
    <ds:schemaRef ds:uri="9a0cca68-9885-4579-a121-0ff71e341c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2323</TotalTime>
  <Words>340</Words>
  <Application>Microsoft Office PowerPoint</Application>
  <PresentationFormat>On-screen Show (4:3)</PresentationFormat>
  <Paragraphs>73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Arial </vt:lpstr>
      <vt:lpstr>Calibri</vt:lpstr>
      <vt:lpstr>Cambria</vt:lpstr>
      <vt:lpstr>Times New Roman</vt:lpstr>
      <vt:lpstr>Wingdings</vt:lpstr>
      <vt:lpstr>IAEA_Final</vt:lpstr>
      <vt:lpstr>4_Office Theme</vt:lpstr>
      <vt:lpstr>Office Theme</vt:lpstr>
      <vt:lpstr>  </vt:lpstr>
      <vt:lpstr>IAEA Approach for Development of Transport Security Regulations</vt:lpstr>
      <vt:lpstr>IAEA Assistance for Transport Security Regulatory Infrastructure Development  </vt:lpstr>
      <vt:lpstr>PowerPoint Presentation</vt:lpstr>
      <vt:lpstr>International Atomic Energy Agency</vt:lpstr>
    </vt:vector>
  </TitlesOfParts>
  <Company>IAEA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LADSOUS David</dc:creator>
  <cp:lastModifiedBy>LADSOUS, David</cp:lastModifiedBy>
  <cp:revision>527</cp:revision>
  <cp:lastPrinted>2020-02-25T12:19:14Z</cp:lastPrinted>
  <dcterms:created xsi:type="dcterms:W3CDTF">2005-06-07T16:57:12Z</dcterms:created>
  <dcterms:modified xsi:type="dcterms:W3CDTF">2021-04-28T14:50:31Z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f72285a5-afb2-4a88-8be0-a00c5683ff81</vt:lpwstr>
  </property>
  <property fmtid="{D5CDD505-2E9C-101B-9397-08002B2CF9AE}" pid="3" name="ContentTypeId">
    <vt:lpwstr>0x0101003DEBB393AC8ABC4DA92F4697742325CC</vt:lpwstr>
  </property>
  <property fmtid="{D5CDD505-2E9C-101B-9397-08002B2CF9AE}" pid="4" name="ArticulateGUID">
    <vt:lpwstr>D6951726-7A96-4B25-82B1-0F1DF944CF1A</vt:lpwstr>
  </property>
  <property fmtid="{D5CDD505-2E9C-101B-9397-08002B2CF9AE}" pid="5" name="ArticulatePath">
    <vt:lpwstr>TransportSec_v1.0_170811_CNT_Mod_4_ML</vt:lpwstr>
  </property>
</Properties>
</file>