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Lst>
  <p:notesMasterIdLst>
    <p:notesMasterId r:id="rId33"/>
  </p:notesMasterIdLst>
  <p:handoutMasterIdLst>
    <p:handoutMasterId r:id="rId34"/>
  </p:handoutMasterIdLst>
  <p:sldIdLst>
    <p:sldId id="262" r:id="rId2"/>
    <p:sldId id="358" r:id="rId3"/>
    <p:sldId id="643" r:id="rId4"/>
    <p:sldId id="299" r:id="rId5"/>
    <p:sldId id="297" r:id="rId6"/>
    <p:sldId id="364" r:id="rId7"/>
    <p:sldId id="365" r:id="rId8"/>
    <p:sldId id="401" r:id="rId9"/>
    <p:sldId id="457" r:id="rId10"/>
    <p:sldId id="468" r:id="rId11"/>
    <p:sldId id="427" r:id="rId12"/>
    <p:sldId id="428" r:id="rId13"/>
    <p:sldId id="429" r:id="rId14"/>
    <p:sldId id="430" r:id="rId15"/>
    <p:sldId id="467" r:id="rId16"/>
    <p:sldId id="434" r:id="rId17"/>
    <p:sldId id="437" r:id="rId18"/>
    <p:sldId id="438" r:id="rId19"/>
    <p:sldId id="439" r:id="rId20"/>
    <p:sldId id="440" r:id="rId21"/>
    <p:sldId id="441" r:id="rId22"/>
    <p:sldId id="442" r:id="rId23"/>
    <p:sldId id="443" r:id="rId24"/>
    <p:sldId id="393" r:id="rId25"/>
    <p:sldId id="411" r:id="rId26"/>
    <p:sldId id="375" r:id="rId27"/>
    <p:sldId id="380" r:id="rId28"/>
    <p:sldId id="394" r:id="rId29"/>
    <p:sldId id="487" r:id="rId30"/>
    <p:sldId id="488" r:id="rId31"/>
    <p:sldId id="323" r:id="rId32"/>
  </p:sldIdLst>
  <p:sldSz cx="9906000" cy="6858000" type="A4"/>
  <p:notesSz cx="6662738" cy="9832975"/>
  <p:defaultTextStyle>
    <a:defPPr>
      <a:defRPr lang="en-US"/>
    </a:defPPr>
    <a:lvl1pPr algn="l" rtl="0" eaLnBrk="0" fontAlgn="base" hangingPunct="0">
      <a:spcBef>
        <a:spcPct val="0"/>
      </a:spcBef>
      <a:spcAft>
        <a:spcPct val="0"/>
      </a:spcAft>
      <a:defRPr sz="2800" b="1" kern="1200">
        <a:solidFill>
          <a:srgbClr val="993366"/>
        </a:solidFill>
        <a:latin typeface="Arial" charset="0"/>
        <a:ea typeface="+mn-ea"/>
        <a:cs typeface="+mn-cs"/>
      </a:defRPr>
    </a:lvl1pPr>
    <a:lvl2pPr marL="457200" algn="l" rtl="0" eaLnBrk="0" fontAlgn="base" hangingPunct="0">
      <a:spcBef>
        <a:spcPct val="0"/>
      </a:spcBef>
      <a:spcAft>
        <a:spcPct val="0"/>
      </a:spcAft>
      <a:defRPr sz="2800" b="1" kern="1200">
        <a:solidFill>
          <a:srgbClr val="993366"/>
        </a:solidFill>
        <a:latin typeface="Arial" charset="0"/>
        <a:ea typeface="+mn-ea"/>
        <a:cs typeface="+mn-cs"/>
      </a:defRPr>
    </a:lvl2pPr>
    <a:lvl3pPr marL="914400" algn="l" rtl="0" eaLnBrk="0" fontAlgn="base" hangingPunct="0">
      <a:spcBef>
        <a:spcPct val="0"/>
      </a:spcBef>
      <a:spcAft>
        <a:spcPct val="0"/>
      </a:spcAft>
      <a:defRPr sz="2800" b="1" kern="1200">
        <a:solidFill>
          <a:srgbClr val="993366"/>
        </a:solidFill>
        <a:latin typeface="Arial" charset="0"/>
        <a:ea typeface="+mn-ea"/>
        <a:cs typeface="+mn-cs"/>
      </a:defRPr>
    </a:lvl3pPr>
    <a:lvl4pPr marL="1371600" algn="l" rtl="0" eaLnBrk="0" fontAlgn="base" hangingPunct="0">
      <a:spcBef>
        <a:spcPct val="0"/>
      </a:spcBef>
      <a:spcAft>
        <a:spcPct val="0"/>
      </a:spcAft>
      <a:defRPr sz="2800" b="1" kern="1200">
        <a:solidFill>
          <a:srgbClr val="993366"/>
        </a:solidFill>
        <a:latin typeface="Arial" charset="0"/>
        <a:ea typeface="+mn-ea"/>
        <a:cs typeface="+mn-cs"/>
      </a:defRPr>
    </a:lvl4pPr>
    <a:lvl5pPr marL="1828800" algn="l" rtl="0" eaLnBrk="0" fontAlgn="base" hangingPunct="0">
      <a:spcBef>
        <a:spcPct val="0"/>
      </a:spcBef>
      <a:spcAft>
        <a:spcPct val="0"/>
      </a:spcAft>
      <a:defRPr sz="2800" b="1" kern="1200">
        <a:solidFill>
          <a:srgbClr val="993366"/>
        </a:solidFill>
        <a:latin typeface="Arial" charset="0"/>
        <a:ea typeface="+mn-ea"/>
        <a:cs typeface="+mn-cs"/>
      </a:defRPr>
    </a:lvl5pPr>
    <a:lvl6pPr marL="2286000" algn="l" defTabSz="914400" rtl="0" eaLnBrk="1" latinLnBrk="0" hangingPunct="1">
      <a:defRPr sz="2800" b="1" kern="1200">
        <a:solidFill>
          <a:srgbClr val="993366"/>
        </a:solidFill>
        <a:latin typeface="Arial" charset="0"/>
        <a:ea typeface="+mn-ea"/>
        <a:cs typeface="+mn-cs"/>
      </a:defRPr>
    </a:lvl6pPr>
    <a:lvl7pPr marL="2743200" algn="l" defTabSz="914400" rtl="0" eaLnBrk="1" latinLnBrk="0" hangingPunct="1">
      <a:defRPr sz="2800" b="1" kern="1200">
        <a:solidFill>
          <a:srgbClr val="993366"/>
        </a:solidFill>
        <a:latin typeface="Arial" charset="0"/>
        <a:ea typeface="+mn-ea"/>
        <a:cs typeface="+mn-cs"/>
      </a:defRPr>
    </a:lvl7pPr>
    <a:lvl8pPr marL="3200400" algn="l" defTabSz="914400" rtl="0" eaLnBrk="1" latinLnBrk="0" hangingPunct="1">
      <a:defRPr sz="2800" b="1" kern="1200">
        <a:solidFill>
          <a:srgbClr val="993366"/>
        </a:solidFill>
        <a:latin typeface="Arial" charset="0"/>
        <a:ea typeface="+mn-ea"/>
        <a:cs typeface="+mn-cs"/>
      </a:defRPr>
    </a:lvl8pPr>
    <a:lvl9pPr marL="3657600" algn="l" defTabSz="914400" rtl="0" eaLnBrk="1" latinLnBrk="0" hangingPunct="1">
      <a:defRPr sz="2800" b="1" kern="1200">
        <a:solidFill>
          <a:srgbClr val="993366"/>
        </a:solidFill>
        <a:latin typeface="Arial" charset="0"/>
        <a:ea typeface="+mn-ea"/>
        <a:cs typeface="+mn-cs"/>
      </a:defRPr>
    </a:lvl9pPr>
  </p:defaultTextStyle>
  <p:extLst>
    <p:ext uri="{EFAFB233-063F-42B5-8137-9DF3F51BA10A}">
      <p15:sldGuideLst xmlns:p15="http://schemas.microsoft.com/office/powerpoint/2012/main">
        <p15:guide id="1" orient="horz" pos="2152">
          <p15:clr>
            <a:srgbClr val="A4A3A4"/>
          </p15:clr>
        </p15:guide>
        <p15:guide id="2" pos="3120">
          <p15:clr>
            <a:srgbClr val="A4A3A4"/>
          </p15:clr>
        </p15:guide>
      </p15:sldGuideLst>
    </p:ext>
    <p:ext uri="{2D200454-40CA-4A62-9FC3-DE9A4176ACB9}">
      <p15:notesGuideLst xmlns:p15="http://schemas.microsoft.com/office/powerpoint/2012/main">
        <p15:guide id="1" orient="horz" pos="3097">
          <p15:clr>
            <a:srgbClr val="A4A3A4"/>
          </p15:clr>
        </p15:guide>
        <p15:guide id="2" pos="209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A50021"/>
    <a:srgbClr val="FF6600"/>
    <a:srgbClr val="620627"/>
    <a:srgbClr val="FFFF99"/>
    <a:srgbClr val="CC3300"/>
    <a:srgbClr val="333333"/>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647" autoAdjust="0"/>
    <p:restoredTop sz="86477" autoAdjust="0"/>
  </p:normalViewPr>
  <p:slideViewPr>
    <p:cSldViewPr snapToGrid="0">
      <p:cViewPr varScale="1">
        <p:scale>
          <a:sx n="114" d="100"/>
          <a:sy n="114" d="100"/>
        </p:scale>
        <p:origin x="1134" y="114"/>
      </p:cViewPr>
      <p:guideLst>
        <p:guide orient="horz" pos="2152"/>
        <p:guide pos="3120"/>
      </p:guideLst>
    </p:cSldViewPr>
  </p:slideViewPr>
  <p:outlineViewPr>
    <p:cViewPr>
      <p:scale>
        <a:sx n="33" d="100"/>
        <a:sy n="33" d="100"/>
      </p:scale>
      <p:origin x="0" y="666"/>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0" d="100"/>
          <a:sy n="50" d="100"/>
        </p:scale>
        <p:origin x="-1890" y="-78"/>
      </p:cViewPr>
      <p:guideLst>
        <p:guide orient="horz" pos="3097"/>
        <p:guide pos="2098"/>
      </p:guideLst>
    </p:cSldViewPr>
  </p:notesViewPr>
  <p:gridSpacing cx="75895" cy="7589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7663" cy="492125"/>
          </a:xfrm>
          <a:prstGeom prst="rect">
            <a:avLst/>
          </a:prstGeom>
        </p:spPr>
        <p:txBody>
          <a:bodyPr vert="horz" lIns="91440" tIns="45720" rIns="91440" bIns="45720" rtlCol="0"/>
          <a:lstStyle>
            <a:lvl1pPr algn="l">
              <a:defRPr sz="1200"/>
            </a:lvl1pPr>
          </a:lstStyle>
          <a:p>
            <a:endParaRPr lang="ro-RO"/>
          </a:p>
        </p:txBody>
      </p:sp>
      <p:sp>
        <p:nvSpPr>
          <p:cNvPr id="3" name="Date Placeholder 2"/>
          <p:cNvSpPr>
            <a:spLocks noGrp="1"/>
          </p:cNvSpPr>
          <p:nvPr>
            <p:ph type="dt" sz="quarter" idx="1"/>
          </p:nvPr>
        </p:nvSpPr>
        <p:spPr>
          <a:xfrm>
            <a:off x="3773488" y="0"/>
            <a:ext cx="2887662" cy="492125"/>
          </a:xfrm>
          <a:prstGeom prst="rect">
            <a:avLst/>
          </a:prstGeom>
        </p:spPr>
        <p:txBody>
          <a:bodyPr vert="horz" lIns="91440" tIns="45720" rIns="91440" bIns="45720" rtlCol="0"/>
          <a:lstStyle>
            <a:lvl1pPr algn="r">
              <a:defRPr sz="1200"/>
            </a:lvl1pPr>
          </a:lstStyle>
          <a:p>
            <a:fld id="{5AC869AE-F3E0-4D01-BD44-644B7099EEAA}" type="datetimeFigureOut">
              <a:rPr lang="ro-RO" smtClean="0"/>
              <a:t>08.06.2021</a:t>
            </a:fld>
            <a:endParaRPr lang="ro-RO"/>
          </a:p>
        </p:txBody>
      </p:sp>
      <p:sp>
        <p:nvSpPr>
          <p:cNvPr id="4" name="Footer Placeholder 3"/>
          <p:cNvSpPr>
            <a:spLocks noGrp="1"/>
          </p:cNvSpPr>
          <p:nvPr>
            <p:ph type="ftr" sz="quarter" idx="2"/>
          </p:nvPr>
        </p:nvSpPr>
        <p:spPr>
          <a:xfrm>
            <a:off x="0" y="9339263"/>
            <a:ext cx="2887663" cy="492125"/>
          </a:xfrm>
          <a:prstGeom prst="rect">
            <a:avLst/>
          </a:prstGeom>
        </p:spPr>
        <p:txBody>
          <a:bodyPr vert="horz" lIns="91440" tIns="45720" rIns="91440" bIns="45720" rtlCol="0" anchor="b"/>
          <a:lstStyle>
            <a:lvl1pPr algn="l">
              <a:defRPr sz="1200"/>
            </a:lvl1pPr>
          </a:lstStyle>
          <a:p>
            <a:endParaRPr lang="ro-RO"/>
          </a:p>
        </p:txBody>
      </p:sp>
      <p:sp>
        <p:nvSpPr>
          <p:cNvPr id="5" name="Slide Number Placeholder 4"/>
          <p:cNvSpPr>
            <a:spLocks noGrp="1"/>
          </p:cNvSpPr>
          <p:nvPr>
            <p:ph type="sldNum" sz="quarter" idx="3"/>
          </p:nvPr>
        </p:nvSpPr>
        <p:spPr>
          <a:xfrm>
            <a:off x="3773488" y="9339263"/>
            <a:ext cx="2887662" cy="492125"/>
          </a:xfrm>
          <a:prstGeom prst="rect">
            <a:avLst/>
          </a:prstGeom>
        </p:spPr>
        <p:txBody>
          <a:bodyPr vert="horz" lIns="91440" tIns="45720" rIns="91440" bIns="45720" rtlCol="0" anchor="b"/>
          <a:lstStyle>
            <a:lvl1pPr algn="r">
              <a:defRPr sz="1200"/>
            </a:lvl1pPr>
          </a:lstStyle>
          <a:p>
            <a:fld id="{C27A606B-7F32-41F7-8FB4-80A67BF34A09}" type="slidenum">
              <a:rPr lang="ro-RO" smtClean="0"/>
              <a:t>‹#›</a:t>
            </a:fld>
            <a:endParaRPr lang="ro-RO"/>
          </a:p>
        </p:txBody>
      </p:sp>
    </p:spTree>
    <p:extLst>
      <p:ext uri="{BB962C8B-B14F-4D97-AF65-F5344CB8AC3E}">
        <p14:creationId xmlns:p14="http://schemas.microsoft.com/office/powerpoint/2010/main" val="42735182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887663" cy="492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solidFill>
                  <a:schemeClr val="tx1"/>
                </a:solidFill>
                <a:latin typeface="Arial" charset="0"/>
              </a:defRPr>
            </a:lvl1pPr>
          </a:lstStyle>
          <a:p>
            <a:pPr>
              <a:defRPr/>
            </a:pPr>
            <a:endParaRPr lang="en-US"/>
          </a:p>
        </p:txBody>
      </p:sp>
      <p:sp>
        <p:nvSpPr>
          <p:cNvPr id="3075" name="Rectangle 3"/>
          <p:cNvSpPr>
            <a:spLocks noGrp="1" noChangeArrowheads="1"/>
          </p:cNvSpPr>
          <p:nvPr>
            <p:ph type="dt" idx="1"/>
          </p:nvPr>
        </p:nvSpPr>
        <p:spPr bwMode="auto">
          <a:xfrm>
            <a:off x="3775075" y="0"/>
            <a:ext cx="2887663" cy="492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latin typeface="Arial" charset="0"/>
              </a:defRPr>
            </a:lvl1pPr>
          </a:lstStyle>
          <a:p>
            <a:pPr>
              <a:defRPr/>
            </a:pPr>
            <a:endParaRPr lang="en-US"/>
          </a:p>
        </p:txBody>
      </p:sp>
      <p:sp>
        <p:nvSpPr>
          <p:cNvPr id="72708" name="Rectangle 4"/>
          <p:cNvSpPr>
            <a:spLocks noGrp="1" noRot="1" noChangeAspect="1" noChangeArrowheads="1" noTextEdit="1"/>
          </p:cNvSpPr>
          <p:nvPr>
            <p:ph type="sldImg" idx="2"/>
          </p:nvPr>
        </p:nvSpPr>
        <p:spPr bwMode="auto">
          <a:xfrm>
            <a:off x="669925" y="738188"/>
            <a:ext cx="5324475" cy="36861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889000" y="4670425"/>
            <a:ext cx="4884738" cy="44243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9340850"/>
            <a:ext cx="2887663" cy="4921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solidFill>
                  <a:schemeClr val="tx1"/>
                </a:solidFill>
                <a:latin typeface="Arial" charset="0"/>
              </a:defRPr>
            </a:lvl1pPr>
          </a:lstStyle>
          <a:p>
            <a:pPr>
              <a:defRPr/>
            </a:pPr>
            <a:endParaRPr lang="en-US"/>
          </a:p>
        </p:txBody>
      </p:sp>
      <p:sp>
        <p:nvSpPr>
          <p:cNvPr id="3079" name="Rectangle 7"/>
          <p:cNvSpPr>
            <a:spLocks noGrp="1" noChangeArrowheads="1"/>
          </p:cNvSpPr>
          <p:nvPr>
            <p:ph type="sldNum" sz="quarter" idx="5"/>
          </p:nvPr>
        </p:nvSpPr>
        <p:spPr bwMode="auto">
          <a:xfrm>
            <a:off x="3775075" y="9340850"/>
            <a:ext cx="2887663" cy="4921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latin typeface="Arial" charset="0"/>
              </a:defRPr>
            </a:lvl1pPr>
          </a:lstStyle>
          <a:p>
            <a:pPr>
              <a:defRPr/>
            </a:pPr>
            <a:fld id="{E1F70E33-8036-49A5-B209-E7C8E1995FD8}" type="slidenum">
              <a:rPr lang="en-US"/>
              <a:pPr>
                <a:defRPr/>
              </a:pPr>
              <a:t>‹#›</a:t>
            </a:fld>
            <a:endParaRPr lang="en-US"/>
          </a:p>
        </p:txBody>
      </p:sp>
    </p:spTree>
    <p:extLst>
      <p:ext uri="{BB962C8B-B14F-4D97-AF65-F5344CB8AC3E}">
        <p14:creationId xmlns:p14="http://schemas.microsoft.com/office/powerpoint/2010/main" val="103876080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993366"/>
                </a:solidFill>
                <a:latin typeface="Arial" charset="0"/>
              </a:defRPr>
            </a:lvl1pPr>
            <a:lvl2pPr marL="742950" indent="-285750">
              <a:defRPr sz="2800" b="1">
                <a:solidFill>
                  <a:srgbClr val="993366"/>
                </a:solidFill>
                <a:latin typeface="Arial" charset="0"/>
              </a:defRPr>
            </a:lvl2pPr>
            <a:lvl3pPr marL="1143000" indent="-228600">
              <a:defRPr sz="2800" b="1">
                <a:solidFill>
                  <a:srgbClr val="993366"/>
                </a:solidFill>
                <a:latin typeface="Arial" charset="0"/>
              </a:defRPr>
            </a:lvl3pPr>
            <a:lvl4pPr marL="1600200" indent="-228600">
              <a:defRPr sz="2800" b="1">
                <a:solidFill>
                  <a:srgbClr val="993366"/>
                </a:solidFill>
                <a:latin typeface="Arial" charset="0"/>
              </a:defRPr>
            </a:lvl4pPr>
            <a:lvl5pPr marL="2057400" indent="-228600">
              <a:defRPr sz="2800" b="1">
                <a:solidFill>
                  <a:srgbClr val="993366"/>
                </a:solidFill>
                <a:latin typeface="Arial" charset="0"/>
              </a:defRPr>
            </a:lvl5pPr>
            <a:lvl6pPr marL="2514600" indent="-228600" eaLnBrk="0" fontAlgn="base" hangingPunct="0">
              <a:spcBef>
                <a:spcPct val="0"/>
              </a:spcBef>
              <a:spcAft>
                <a:spcPct val="0"/>
              </a:spcAft>
              <a:defRPr sz="2800" b="1">
                <a:solidFill>
                  <a:srgbClr val="993366"/>
                </a:solidFill>
                <a:latin typeface="Arial" charset="0"/>
              </a:defRPr>
            </a:lvl6pPr>
            <a:lvl7pPr marL="2971800" indent="-228600" eaLnBrk="0" fontAlgn="base" hangingPunct="0">
              <a:spcBef>
                <a:spcPct val="0"/>
              </a:spcBef>
              <a:spcAft>
                <a:spcPct val="0"/>
              </a:spcAft>
              <a:defRPr sz="2800" b="1">
                <a:solidFill>
                  <a:srgbClr val="993366"/>
                </a:solidFill>
                <a:latin typeface="Arial" charset="0"/>
              </a:defRPr>
            </a:lvl7pPr>
            <a:lvl8pPr marL="3429000" indent="-228600" eaLnBrk="0" fontAlgn="base" hangingPunct="0">
              <a:spcBef>
                <a:spcPct val="0"/>
              </a:spcBef>
              <a:spcAft>
                <a:spcPct val="0"/>
              </a:spcAft>
              <a:defRPr sz="2800" b="1">
                <a:solidFill>
                  <a:srgbClr val="993366"/>
                </a:solidFill>
                <a:latin typeface="Arial" charset="0"/>
              </a:defRPr>
            </a:lvl8pPr>
            <a:lvl9pPr marL="3886200" indent="-228600" eaLnBrk="0" fontAlgn="base" hangingPunct="0">
              <a:spcBef>
                <a:spcPct val="0"/>
              </a:spcBef>
              <a:spcAft>
                <a:spcPct val="0"/>
              </a:spcAft>
              <a:defRPr sz="2800" b="1">
                <a:solidFill>
                  <a:srgbClr val="993366"/>
                </a:solidFill>
                <a:latin typeface="Arial" charset="0"/>
              </a:defRPr>
            </a:lvl9pPr>
          </a:lstStyle>
          <a:p>
            <a:fld id="{3C04A079-699D-4646-A20B-E8DC53A42692}" type="slidenum">
              <a:rPr lang="en-US" altLang="ro-RO" sz="1200" b="0" smtClean="0">
                <a:solidFill>
                  <a:schemeClr val="tx1"/>
                </a:solidFill>
              </a:rPr>
              <a:pPr/>
              <a:t>1</a:t>
            </a:fld>
            <a:endParaRPr lang="en-US" altLang="ro-RO" sz="1200" b="0">
              <a:solidFill>
                <a:schemeClr val="tx1"/>
              </a:solidFill>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ro-RO"/>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itchFamily="18" charset="0"/>
              </a:defRPr>
            </a:lvl1pPr>
            <a:lvl2pPr marL="755650" indent="-290513">
              <a:spcBef>
                <a:spcPct val="30000"/>
              </a:spcBef>
              <a:defRPr sz="1200">
                <a:solidFill>
                  <a:schemeClr val="tx1"/>
                </a:solidFill>
                <a:latin typeface="Times New Roman" pitchFamily="18" charset="0"/>
              </a:defRPr>
            </a:lvl2pPr>
            <a:lvl3pPr marL="1163638" indent="-231775">
              <a:spcBef>
                <a:spcPct val="30000"/>
              </a:spcBef>
              <a:defRPr sz="1200">
                <a:solidFill>
                  <a:schemeClr val="tx1"/>
                </a:solidFill>
                <a:latin typeface="Times New Roman" pitchFamily="18" charset="0"/>
              </a:defRPr>
            </a:lvl3pPr>
            <a:lvl4pPr marL="1630363" indent="-231775">
              <a:spcBef>
                <a:spcPct val="30000"/>
              </a:spcBef>
              <a:defRPr sz="1200">
                <a:solidFill>
                  <a:schemeClr val="tx1"/>
                </a:solidFill>
                <a:latin typeface="Times New Roman" pitchFamily="18" charset="0"/>
              </a:defRPr>
            </a:lvl4pPr>
            <a:lvl5pPr marL="2095500" indent="-231775">
              <a:spcBef>
                <a:spcPct val="30000"/>
              </a:spcBef>
              <a:defRPr sz="1200">
                <a:solidFill>
                  <a:schemeClr val="tx1"/>
                </a:solidFill>
                <a:latin typeface="Times New Roman" pitchFamily="18" charset="0"/>
              </a:defRPr>
            </a:lvl5pPr>
            <a:lvl6pPr marL="2552700" indent="-231775" eaLnBrk="0" fontAlgn="base" hangingPunct="0">
              <a:spcBef>
                <a:spcPct val="30000"/>
              </a:spcBef>
              <a:spcAft>
                <a:spcPct val="0"/>
              </a:spcAft>
              <a:defRPr sz="1200">
                <a:solidFill>
                  <a:schemeClr val="tx1"/>
                </a:solidFill>
                <a:latin typeface="Times New Roman" pitchFamily="18" charset="0"/>
              </a:defRPr>
            </a:lvl6pPr>
            <a:lvl7pPr marL="3009900" indent="-231775" eaLnBrk="0" fontAlgn="base" hangingPunct="0">
              <a:spcBef>
                <a:spcPct val="30000"/>
              </a:spcBef>
              <a:spcAft>
                <a:spcPct val="0"/>
              </a:spcAft>
              <a:defRPr sz="1200">
                <a:solidFill>
                  <a:schemeClr val="tx1"/>
                </a:solidFill>
                <a:latin typeface="Times New Roman" pitchFamily="18" charset="0"/>
              </a:defRPr>
            </a:lvl7pPr>
            <a:lvl8pPr marL="3467100" indent="-231775" eaLnBrk="0" fontAlgn="base" hangingPunct="0">
              <a:spcBef>
                <a:spcPct val="30000"/>
              </a:spcBef>
              <a:spcAft>
                <a:spcPct val="0"/>
              </a:spcAft>
              <a:defRPr sz="1200">
                <a:solidFill>
                  <a:schemeClr val="tx1"/>
                </a:solidFill>
                <a:latin typeface="Times New Roman" pitchFamily="18" charset="0"/>
              </a:defRPr>
            </a:lvl8pPr>
            <a:lvl9pPr marL="3924300" indent="-23177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2269B45C-B9E3-4C06-BF5A-0500CB999863}" type="slidenum">
              <a:rPr lang="en-GB" altLang="ro-RO" smtClean="0">
                <a:cs typeface="Arial" pitchFamily="34" charset="0"/>
              </a:rPr>
              <a:pPr eaLnBrk="1" hangingPunct="1">
                <a:spcBef>
                  <a:spcPct val="0"/>
                </a:spcBef>
              </a:pPr>
              <a:t>17</a:t>
            </a:fld>
            <a:endParaRPr lang="en-GB" altLang="ro-RO">
              <a:cs typeface="Arial" pitchFamily="34" charset="0"/>
            </a:endParaRPr>
          </a:p>
        </p:txBody>
      </p:sp>
      <p:sp>
        <p:nvSpPr>
          <p:cNvPr id="112643" name="Rectangle 2"/>
          <p:cNvSpPr>
            <a:spLocks noGrp="1" noRot="1" noChangeAspect="1" noChangeArrowheads="1" noTextEdit="1"/>
          </p:cNvSpPr>
          <p:nvPr>
            <p:ph type="sldImg"/>
          </p:nvPr>
        </p:nvSpPr>
        <p:spPr>
          <a:xfrm>
            <a:off x="669925" y="738188"/>
            <a:ext cx="5324475" cy="3686175"/>
          </a:xfrm>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ro-RO"/>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itchFamily="18" charset="0"/>
              </a:defRPr>
            </a:lvl1pPr>
            <a:lvl2pPr marL="755650" indent="-290513">
              <a:spcBef>
                <a:spcPct val="30000"/>
              </a:spcBef>
              <a:defRPr sz="1200">
                <a:solidFill>
                  <a:schemeClr val="tx1"/>
                </a:solidFill>
                <a:latin typeface="Times New Roman" pitchFamily="18" charset="0"/>
              </a:defRPr>
            </a:lvl2pPr>
            <a:lvl3pPr marL="1163638" indent="-231775">
              <a:spcBef>
                <a:spcPct val="30000"/>
              </a:spcBef>
              <a:defRPr sz="1200">
                <a:solidFill>
                  <a:schemeClr val="tx1"/>
                </a:solidFill>
                <a:latin typeface="Times New Roman" pitchFamily="18" charset="0"/>
              </a:defRPr>
            </a:lvl3pPr>
            <a:lvl4pPr marL="1630363" indent="-231775">
              <a:spcBef>
                <a:spcPct val="30000"/>
              </a:spcBef>
              <a:defRPr sz="1200">
                <a:solidFill>
                  <a:schemeClr val="tx1"/>
                </a:solidFill>
                <a:latin typeface="Times New Roman" pitchFamily="18" charset="0"/>
              </a:defRPr>
            </a:lvl4pPr>
            <a:lvl5pPr marL="2095500" indent="-231775">
              <a:spcBef>
                <a:spcPct val="30000"/>
              </a:spcBef>
              <a:defRPr sz="1200">
                <a:solidFill>
                  <a:schemeClr val="tx1"/>
                </a:solidFill>
                <a:latin typeface="Times New Roman" pitchFamily="18" charset="0"/>
              </a:defRPr>
            </a:lvl5pPr>
            <a:lvl6pPr marL="2552700" indent="-231775" eaLnBrk="0" fontAlgn="base" hangingPunct="0">
              <a:spcBef>
                <a:spcPct val="30000"/>
              </a:spcBef>
              <a:spcAft>
                <a:spcPct val="0"/>
              </a:spcAft>
              <a:defRPr sz="1200">
                <a:solidFill>
                  <a:schemeClr val="tx1"/>
                </a:solidFill>
                <a:latin typeface="Times New Roman" pitchFamily="18" charset="0"/>
              </a:defRPr>
            </a:lvl6pPr>
            <a:lvl7pPr marL="3009900" indent="-231775" eaLnBrk="0" fontAlgn="base" hangingPunct="0">
              <a:spcBef>
                <a:spcPct val="30000"/>
              </a:spcBef>
              <a:spcAft>
                <a:spcPct val="0"/>
              </a:spcAft>
              <a:defRPr sz="1200">
                <a:solidFill>
                  <a:schemeClr val="tx1"/>
                </a:solidFill>
                <a:latin typeface="Times New Roman" pitchFamily="18" charset="0"/>
              </a:defRPr>
            </a:lvl7pPr>
            <a:lvl8pPr marL="3467100" indent="-231775" eaLnBrk="0" fontAlgn="base" hangingPunct="0">
              <a:spcBef>
                <a:spcPct val="30000"/>
              </a:spcBef>
              <a:spcAft>
                <a:spcPct val="0"/>
              </a:spcAft>
              <a:defRPr sz="1200">
                <a:solidFill>
                  <a:schemeClr val="tx1"/>
                </a:solidFill>
                <a:latin typeface="Times New Roman" pitchFamily="18" charset="0"/>
              </a:defRPr>
            </a:lvl8pPr>
            <a:lvl9pPr marL="3924300" indent="-23177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EDC2BAFF-D3ED-465D-9D1E-4154FCEEBFD0}" type="slidenum">
              <a:rPr lang="en-GB" altLang="ro-RO" smtClean="0">
                <a:cs typeface="Arial" pitchFamily="34" charset="0"/>
              </a:rPr>
              <a:pPr eaLnBrk="1" hangingPunct="1">
                <a:spcBef>
                  <a:spcPct val="0"/>
                </a:spcBef>
              </a:pPr>
              <a:t>18</a:t>
            </a:fld>
            <a:endParaRPr lang="en-GB" altLang="ro-RO">
              <a:cs typeface="Arial" pitchFamily="34" charset="0"/>
            </a:endParaRPr>
          </a:p>
        </p:txBody>
      </p:sp>
      <p:sp>
        <p:nvSpPr>
          <p:cNvPr id="113667" name="Rectangle 2"/>
          <p:cNvSpPr>
            <a:spLocks noGrp="1" noRot="1" noChangeAspect="1" noChangeArrowheads="1" noTextEdit="1"/>
          </p:cNvSpPr>
          <p:nvPr>
            <p:ph type="sldImg"/>
          </p:nvPr>
        </p:nvSpPr>
        <p:spPr>
          <a:xfrm>
            <a:off x="669925" y="738188"/>
            <a:ext cx="5324475" cy="3686175"/>
          </a:xfrm>
          <a:ln/>
        </p:spPr>
      </p:sp>
      <p:sp>
        <p:nvSpPr>
          <p:cNvPr id="113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ro-RO"/>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itchFamily="18" charset="0"/>
              </a:defRPr>
            </a:lvl1pPr>
            <a:lvl2pPr marL="755650" indent="-290513">
              <a:spcBef>
                <a:spcPct val="30000"/>
              </a:spcBef>
              <a:defRPr sz="1200">
                <a:solidFill>
                  <a:schemeClr val="tx1"/>
                </a:solidFill>
                <a:latin typeface="Times New Roman" pitchFamily="18" charset="0"/>
              </a:defRPr>
            </a:lvl2pPr>
            <a:lvl3pPr marL="1163638" indent="-231775">
              <a:spcBef>
                <a:spcPct val="30000"/>
              </a:spcBef>
              <a:defRPr sz="1200">
                <a:solidFill>
                  <a:schemeClr val="tx1"/>
                </a:solidFill>
                <a:latin typeface="Times New Roman" pitchFamily="18" charset="0"/>
              </a:defRPr>
            </a:lvl3pPr>
            <a:lvl4pPr marL="1630363" indent="-231775">
              <a:spcBef>
                <a:spcPct val="30000"/>
              </a:spcBef>
              <a:defRPr sz="1200">
                <a:solidFill>
                  <a:schemeClr val="tx1"/>
                </a:solidFill>
                <a:latin typeface="Times New Roman" pitchFamily="18" charset="0"/>
              </a:defRPr>
            </a:lvl4pPr>
            <a:lvl5pPr marL="2095500" indent="-231775">
              <a:spcBef>
                <a:spcPct val="30000"/>
              </a:spcBef>
              <a:defRPr sz="1200">
                <a:solidFill>
                  <a:schemeClr val="tx1"/>
                </a:solidFill>
                <a:latin typeface="Times New Roman" pitchFamily="18" charset="0"/>
              </a:defRPr>
            </a:lvl5pPr>
            <a:lvl6pPr marL="2552700" indent="-231775" eaLnBrk="0" fontAlgn="base" hangingPunct="0">
              <a:spcBef>
                <a:spcPct val="30000"/>
              </a:spcBef>
              <a:spcAft>
                <a:spcPct val="0"/>
              </a:spcAft>
              <a:defRPr sz="1200">
                <a:solidFill>
                  <a:schemeClr val="tx1"/>
                </a:solidFill>
                <a:latin typeface="Times New Roman" pitchFamily="18" charset="0"/>
              </a:defRPr>
            </a:lvl6pPr>
            <a:lvl7pPr marL="3009900" indent="-231775" eaLnBrk="0" fontAlgn="base" hangingPunct="0">
              <a:spcBef>
                <a:spcPct val="30000"/>
              </a:spcBef>
              <a:spcAft>
                <a:spcPct val="0"/>
              </a:spcAft>
              <a:defRPr sz="1200">
                <a:solidFill>
                  <a:schemeClr val="tx1"/>
                </a:solidFill>
                <a:latin typeface="Times New Roman" pitchFamily="18" charset="0"/>
              </a:defRPr>
            </a:lvl7pPr>
            <a:lvl8pPr marL="3467100" indent="-231775" eaLnBrk="0" fontAlgn="base" hangingPunct="0">
              <a:spcBef>
                <a:spcPct val="30000"/>
              </a:spcBef>
              <a:spcAft>
                <a:spcPct val="0"/>
              </a:spcAft>
              <a:defRPr sz="1200">
                <a:solidFill>
                  <a:schemeClr val="tx1"/>
                </a:solidFill>
                <a:latin typeface="Times New Roman" pitchFamily="18" charset="0"/>
              </a:defRPr>
            </a:lvl8pPr>
            <a:lvl9pPr marL="3924300" indent="-23177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EB717795-0285-450D-8C56-A98D98FD6A64}" type="slidenum">
              <a:rPr lang="en-GB" altLang="ro-RO" smtClean="0">
                <a:cs typeface="Arial" pitchFamily="34" charset="0"/>
              </a:rPr>
              <a:pPr eaLnBrk="1" hangingPunct="1">
                <a:spcBef>
                  <a:spcPct val="0"/>
                </a:spcBef>
              </a:pPr>
              <a:t>19</a:t>
            </a:fld>
            <a:endParaRPr lang="en-GB" altLang="ro-RO">
              <a:cs typeface="Arial" pitchFamily="34" charset="0"/>
            </a:endParaRPr>
          </a:p>
        </p:txBody>
      </p:sp>
      <p:sp>
        <p:nvSpPr>
          <p:cNvPr id="114691" name="Rectangle 2"/>
          <p:cNvSpPr>
            <a:spLocks noGrp="1" noRot="1" noChangeAspect="1" noChangeArrowheads="1" noTextEdit="1"/>
          </p:cNvSpPr>
          <p:nvPr>
            <p:ph type="sldImg"/>
          </p:nvPr>
        </p:nvSpPr>
        <p:spPr>
          <a:xfrm>
            <a:off x="669925" y="738188"/>
            <a:ext cx="5324475" cy="3686175"/>
          </a:xfrm>
          <a:ln/>
        </p:spPr>
      </p:sp>
      <p:sp>
        <p:nvSpPr>
          <p:cNvPr id="1146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ro-RO"/>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itchFamily="18" charset="0"/>
              </a:defRPr>
            </a:lvl1pPr>
            <a:lvl2pPr marL="755650" indent="-290513">
              <a:spcBef>
                <a:spcPct val="30000"/>
              </a:spcBef>
              <a:defRPr sz="1200">
                <a:solidFill>
                  <a:schemeClr val="tx1"/>
                </a:solidFill>
                <a:latin typeface="Times New Roman" pitchFamily="18" charset="0"/>
              </a:defRPr>
            </a:lvl2pPr>
            <a:lvl3pPr marL="1163638" indent="-231775">
              <a:spcBef>
                <a:spcPct val="30000"/>
              </a:spcBef>
              <a:defRPr sz="1200">
                <a:solidFill>
                  <a:schemeClr val="tx1"/>
                </a:solidFill>
                <a:latin typeface="Times New Roman" pitchFamily="18" charset="0"/>
              </a:defRPr>
            </a:lvl3pPr>
            <a:lvl4pPr marL="1630363" indent="-231775">
              <a:spcBef>
                <a:spcPct val="30000"/>
              </a:spcBef>
              <a:defRPr sz="1200">
                <a:solidFill>
                  <a:schemeClr val="tx1"/>
                </a:solidFill>
                <a:latin typeface="Times New Roman" pitchFamily="18" charset="0"/>
              </a:defRPr>
            </a:lvl4pPr>
            <a:lvl5pPr marL="2095500" indent="-231775">
              <a:spcBef>
                <a:spcPct val="30000"/>
              </a:spcBef>
              <a:defRPr sz="1200">
                <a:solidFill>
                  <a:schemeClr val="tx1"/>
                </a:solidFill>
                <a:latin typeface="Times New Roman" pitchFamily="18" charset="0"/>
              </a:defRPr>
            </a:lvl5pPr>
            <a:lvl6pPr marL="2552700" indent="-231775" eaLnBrk="0" fontAlgn="base" hangingPunct="0">
              <a:spcBef>
                <a:spcPct val="30000"/>
              </a:spcBef>
              <a:spcAft>
                <a:spcPct val="0"/>
              </a:spcAft>
              <a:defRPr sz="1200">
                <a:solidFill>
                  <a:schemeClr val="tx1"/>
                </a:solidFill>
                <a:latin typeface="Times New Roman" pitchFamily="18" charset="0"/>
              </a:defRPr>
            </a:lvl6pPr>
            <a:lvl7pPr marL="3009900" indent="-231775" eaLnBrk="0" fontAlgn="base" hangingPunct="0">
              <a:spcBef>
                <a:spcPct val="30000"/>
              </a:spcBef>
              <a:spcAft>
                <a:spcPct val="0"/>
              </a:spcAft>
              <a:defRPr sz="1200">
                <a:solidFill>
                  <a:schemeClr val="tx1"/>
                </a:solidFill>
                <a:latin typeface="Times New Roman" pitchFamily="18" charset="0"/>
              </a:defRPr>
            </a:lvl7pPr>
            <a:lvl8pPr marL="3467100" indent="-231775" eaLnBrk="0" fontAlgn="base" hangingPunct="0">
              <a:spcBef>
                <a:spcPct val="30000"/>
              </a:spcBef>
              <a:spcAft>
                <a:spcPct val="0"/>
              </a:spcAft>
              <a:defRPr sz="1200">
                <a:solidFill>
                  <a:schemeClr val="tx1"/>
                </a:solidFill>
                <a:latin typeface="Times New Roman" pitchFamily="18" charset="0"/>
              </a:defRPr>
            </a:lvl8pPr>
            <a:lvl9pPr marL="3924300" indent="-23177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2D6A9DC9-E339-488E-B28C-26AB859CDD8A}" type="slidenum">
              <a:rPr lang="en-GB" altLang="ro-RO" smtClean="0">
                <a:cs typeface="Arial" pitchFamily="34" charset="0"/>
              </a:rPr>
              <a:pPr eaLnBrk="1" hangingPunct="1">
                <a:spcBef>
                  <a:spcPct val="0"/>
                </a:spcBef>
              </a:pPr>
              <a:t>20</a:t>
            </a:fld>
            <a:endParaRPr lang="en-GB" altLang="ro-RO">
              <a:cs typeface="Arial" pitchFamily="34" charset="0"/>
            </a:endParaRPr>
          </a:p>
        </p:txBody>
      </p:sp>
      <p:sp>
        <p:nvSpPr>
          <p:cNvPr id="115715" name="Rectangle 2"/>
          <p:cNvSpPr>
            <a:spLocks noGrp="1" noRot="1" noChangeAspect="1" noChangeArrowheads="1" noTextEdit="1"/>
          </p:cNvSpPr>
          <p:nvPr>
            <p:ph type="sldImg"/>
          </p:nvPr>
        </p:nvSpPr>
        <p:spPr>
          <a:xfrm>
            <a:off x="669925" y="738188"/>
            <a:ext cx="5324475" cy="3686175"/>
          </a:xfrm>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ro-RO"/>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itchFamily="18" charset="0"/>
              </a:defRPr>
            </a:lvl1pPr>
            <a:lvl2pPr marL="755650" indent="-290513">
              <a:spcBef>
                <a:spcPct val="30000"/>
              </a:spcBef>
              <a:defRPr sz="1200">
                <a:solidFill>
                  <a:schemeClr val="tx1"/>
                </a:solidFill>
                <a:latin typeface="Times New Roman" pitchFamily="18" charset="0"/>
              </a:defRPr>
            </a:lvl2pPr>
            <a:lvl3pPr marL="1163638" indent="-231775">
              <a:spcBef>
                <a:spcPct val="30000"/>
              </a:spcBef>
              <a:defRPr sz="1200">
                <a:solidFill>
                  <a:schemeClr val="tx1"/>
                </a:solidFill>
                <a:latin typeface="Times New Roman" pitchFamily="18" charset="0"/>
              </a:defRPr>
            </a:lvl3pPr>
            <a:lvl4pPr marL="1630363" indent="-231775">
              <a:spcBef>
                <a:spcPct val="30000"/>
              </a:spcBef>
              <a:defRPr sz="1200">
                <a:solidFill>
                  <a:schemeClr val="tx1"/>
                </a:solidFill>
                <a:latin typeface="Times New Roman" pitchFamily="18" charset="0"/>
              </a:defRPr>
            </a:lvl4pPr>
            <a:lvl5pPr marL="2095500" indent="-231775">
              <a:spcBef>
                <a:spcPct val="30000"/>
              </a:spcBef>
              <a:defRPr sz="1200">
                <a:solidFill>
                  <a:schemeClr val="tx1"/>
                </a:solidFill>
                <a:latin typeface="Times New Roman" pitchFamily="18" charset="0"/>
              </a:defRPr>
            </a:lvl5pPr>
            <a:lvl6pPr marL="2552700" indent="-231775" eaLnBrk="0" fontAlgn="base" hangingPunct="0">
              <a:spcBef>
                <a:spcPct val="30000"/>
              </a:spcBef>
              <a:spcAft>
                <a:spcPct val="0"/>
              </a:spcAft>
              <a:defRPr sz="1200">
                <a:solidFill>
                  <a:schemeClr val="tx1"/>
                </a:solidFill>
                <a:latin typeface="Times New Roman" pitchFamily="18" charset="0"/>
              </a:defRPr>
            </a:lvl6pPr>
            <a:lvl7pPr marL="3009900" indent="-231775" eaLnBrk="0" fontAlgn="base" hangingPunct="0">
              <a:spcBef>
                <a:spcPct val="30000"/>
              </a:spcBef>
              <a:spcAft>
                <a:spcPct val="0"/>
              </a:spcAft>
              <a:defRPr sz="1200">
                <a:solidFill>
                  <a:schemeClr val="tx1"/>
                </a:solidFill>
                <a:latin typeface="Times New Roman" pitchFamily="18" charset="0"/>
              </a:defRPr>
            </a:lvl7pPr>
            <a:lvl8pPr marL="3467100" indent="-231775" eaLnBrk="0" fontAlgn="base" hangingPunct="0">
              <a:spcBef>
                <a:spcPct val="30000"/>
              </a:spcBef>
              <a:spcAft>
                <a:spcPct val="0"/>
              </a:spcAft>
              <a:defRPr sz="1200">
                <a:solidFill>
                  <a:schemeClr val="tx1"/>
                </a:solidFill>
                <a:latin typeface="Times New Roman" pitchFamily="18" charset="0"/>
              </a:defRPr>
            </a:lvl8pPr>
            <a:lvl9pPr marL="3924300" indent="-23177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2B6CD710-B03F-4198-9063-153EF0AAE251}" type="slidenum">
              <a:rPr lang="en-GB" altLang="ro-RO" smtClean="0">
                <a:cs typeface="Arial" pitchFamily="34" charset="0"/>
              </a:rPr>
              <a:pPr eaLnBrk="1" hangingPunct="1">
                <a:spcBef>
                  <a:spcPct val="0"/>
                </a:spcBef>
              </a:pPr>
              <a:t>22</a:t>
            </a:fld>
            <a:endParaRPr lang="en-GB" altLang="ro-RO">
              <a:cs typeface="Arial" pitchFamily="34" charset="0"/>
            </a:endParaRPr>
          </a:p>
        </p:txBody>
      </p:sp>
      <p:sp>
        <p:nvSpPr>
          <p:cNvPr id="116739" name="Rectangle 2"/>
          <p:cNvSpPr>
            <a:spLocks noGrp="1" noRot="1" noChangeAspect="1" noChangeArrowheads="1" noTextEdit="1"/>
          </p:cNvSpPr>
          <p:nvPr>
            <p:ph type="sldImg"/>
          </p:nvPr>
        </p:nvSpPr>
        <p:spPr>
          <a:xfrm>
            <a:off x="669925" y="738188"/>
            <a:ext cx="5324475" cy="3686175"/>
          </a:xfrm>
          <a:ln/>
        </p:spPr>
      </p:sp>
      <p:sp>
        <p:nvSpPr>
          <p:cNvPr id="1167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ro-RO"/>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r>
              <a:rPr lang="ro-RO" dirty="0"/>
              <a:t>Ministerul Apararii </a:t>
            </a:r>
          </a:p>
          <a:p>
            <a:pPr marL="171450" indent="-171450">
              <a:buFontTx/>
              <a:buChar char="-"/>
              <a:defRPr/>
            </a:pPr>
            <a:r>
              <a:rPr lang="ro-RO" dirty="0"/>
              <a:t>Asigurarea protectiei spatiului aerian</a:t>
            </a:r>
          </a:p>
          <a:p>
            <a:pPr marL="171450" indent="-171450">
              <a:buFontTx/>
              <a:buChar char="-"/>
              <a:defRPr/>
            </a:pPr>
            <a:r>
              <a:rPr lang="ro-RO" dirty="0"/>
              <a:t>Monitorizare, schimb de date si informatii ptr transporturile speciale</a:t>
            </a:r>
          </a:p>
          <a:p>
            <a:pPr marL="171450" indent="-171450">
              <a:buFontTx/>
              <a:buChar char="-"/>
              <a:defRPr/>
            </a:pPr>
            <a:r>
              <a:rPr lang="ro-RO" dirty="0"/>
              <a:t>Intervenție si suport in </a:t>
            </a:r>
            <a:r>
              <a:rPr lang="ro-RO"/>
              <a:t>afara amplasamentului</a:t>
            </a:r>
          </a:p>
          <a:p>
            <a:pPr marL="171450" indent="-171450">
              <a:buFontTx/>
              <a:buChar char="-"/>
              <a:defRPr/>
            </a:pPr>
            <a:endParaRPr lang="ro-RO" dirty="0"/>
          </a:p>
          <a:p>
            <a:pPr marL="171450" indent="-171450">
              <a:buFontTx/>
              <a:buChar char="-"/>
              <a:defRPr/>
            </a:pPr>
            <a:endParaRPr lang="en-US" dirty="0"/>
          </a:p>
        </p:txBody>
      </p:sp>
      <p:sp>
        <p:nvSpPr>
          <p:cNvPr id="54276"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2950" indent="-285750">
              <a:spcBef>
                <a:spcPct val="30000"/>
              </a:spcBef>
              <a:defRPr sz="1200">
                <a:solidFill>
                  <a:schemeClr val="tx1"/>
                </a:solidFill>
                <a:latin typeface="Arial" pitchFamily="34" charset="0"/>
              </a:defRPr>
            </a:lvl2pPr>
            <a:lvl3pPr marL="1143000" indent="-228600">
              <a:spcBef>
                <a:spcPct val="30000"/>
              </a:spcBef>
              <a:defRPr sz="1200">
                <a:solidFill>
                  <a:schemeClr val="tx1"/>
                </a:solidFill>
                <a:latin typeface="Arial" pitchFamily="34" charset="0"/>
              </a:defRPr>
            </a:lvl3pPr>
            <a:lvl4pPr marL="1600200" indent="-228600">
              <a:spcBef>
                <a:spcPct val="30000"/>
              </a:spcBef>
              <a:defRPr sz="1200">
                <a:solidFill>
                  <a:schemeClr val="tx1"/>
                </a:solidFill>
                <a:latin typeface="Arial" pitchFamily="34" charset="0"/>
              </a:defRPr>
            </a:lvl4pPr>
            <a:lvl5pPr marL="2057400" indent="-22860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r>
              <a:rPr lang="en-US" altLang="ro-RO">
                <a:cs typeface="Arial" pitchFamily="34" charset="0"/>
              </a:rPr>
              <a:t>MEETING OF EUROPE RECIPIENT MEMBER STATES  - Vienna, 27 - 31 May 2002 -</a:t>
            </a:r>
          </a:p>
        </p:txBody>
      </p:sp>
      <p:sp>
        <p:nvSpPr>
          <p:cNvPr id="5427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2950" indent="-285750">
              <a:spcBef>
                <a:spcPct val="30000"/>
              </a:spcBef>
              <a:defRPr sz="1200">
                <a:solidFill>
                  <a:schemeClr val="tx1"/>
                </a:solidFill>
                <a:latin typeface="Arial" pitchFamily="34" charset="0"/>
              </a:defRPr>
            </a:lvl2pPr>
            <a:lvl3pPr marL="1143000" indent="-228600">
              <a:spcBef>
                <a:spcPct val="30000"/>
              </a:spcBef>
              <a:defRPr sz="1200">
                <a:solidFill>
                  <a:schemeClr val="tx1"/>
                </a:solidFill>
                <a:latin typeface="Arial" pitchFamily="34" charset="0"/>
              </a:defRPr>
            </a:lvl3pPr>
            <a:lvl4pPr marL="1600200" indent="-228600">
              <a:spcBef>
                <a:spcPct val="30000"/>
              </a:spcBef>
              <a:defRPr sz="1200">
                <a:solidFill>
                  <a:schemeClr val="tx1"/>
                </a:solidFill>
                <a:latin typeface="Arial" pitchFamily="34" charset="0"/>
              </a:defRPr>
            </a:lvl4pPr>
            <a:lvl5pPr marL="2057400" indent="-22860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61F0ACBB-0AF7-47DD-AA31-4CB7326D34A2}" type="slidenum">
              <a:rPr lang="en-US" altLang="ro-RO" smtClean="0">
                <a:cs typeface="Arial" pitchFamily="34" charset="0"/>
              </a:rPr>
              <a:pPr eaLnBrk="1" hangingPunct="1">
                <a:spcBef>
                  <a:spcPct val="0"/>
                </a:spcBef>
              </a:pPr>
              <a:t>24</a:t>
            </a:fld>
            <a:endParaRPr lang="en-US" altLang="ro-RO">
              <a:cs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r>
              <a:rPr lang="ro-RO" dirty="0"/>
              <a:t>Ministerul Apararii </a:t>
            </a:r>
          </a:p>
          <a:p>
            <a:pPr marL="171450" indent="-171450">
              <a:buFontTx/>
              <a:buChar char="-"/>
              <a:defRPr/>
            </a:pPr>
            <a:r>
              <a:rPr lang="ro-RO" dirty="0"/>
              <a:t>Asigurarea protectiei spatiului aerian</a:t>
            </a:r>
          </a:p>
          <a:p>
            <a:pPr marL="171450" indent="-171450">
              <a:buFontTx/>
              <a:buChar char="-"/>
              <a:defRPr/>
            </a:pPr>
            <a:r>
              <a:rPr lang="ro-RO" dirty="0"/>
              <a:t>Monitorizare, schimb de date si informatii ptr transporturile speciale</a:t>
            </a:r>
          </a:p>
          <a:p>
            <a:pPr marL="171450" indent="-171450">
              <a:buFontTx/>
              <a:buChar char="-"/>
              <a:defRPr/>
            </a:pPr>
            <a:r>
              <a:rPr lang="ro-RO" dirty="0"/>
              <a:t>Intervenție si suport in </a:t>
            </a:r>
            <a:r>
              <a:rPr lang="ro-RO"/>
              <a:t>afara amplasamentului</a:t>
            </a:r>
          </a:p>
          <a:p>
            <a:pPr marL="171450" indent="-171450">
              <a:buFontTx/>
              <a:buChar char="-"/>
              <a:defRPr/>
            </a:pPr>
            <a:endParaRPr lang="ro-RO" dirty="0"/>
          </a:p>
          <a:p>
            <a:pPr marL="171450" indent="-171450">
              <a:buFontTx/>
              <a:buChar char="-"/>
              <a:defRPr/>
            </a:pPr>
            <a:endParaRPr lang="en-US" dirty="0"/>
          </a:p>
        </p:txBody>
      </p:sp>
      <p:sp>
        <p:nvSpPr>
          <p:cNvPr id="54276"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2950" indent="-285750">
              <a:spcBef>
                <a:spcPct val="30000"/>
              </a:spcBef>
              <a:defRPr sz="1200">
                <a:solidFill>
                  <a:schemeClr val="tx1"/>
                </a:solidFill>
                <a:latin typeface="Arial" pitchFamily="34" charset="0"/>
              </a:defRPr>
            </a:lvl2pPr>
            <a:lvl3pPr marL="1143000" indent="-228600">
              <a:spcBef>
                <a:spcPct val="30000"/>
              </a:spcBef>
              <a:defRPr sz="1200">
                <a:solidFill>
                  <a:schemeClr val="tx1"/>
                </a:solidFill>
                <a:latin typeface="Arial" pitchFamily="34" charset="0"/>
              </a:defRPr>
            </a:lvl3pPr>
            <a:lvl4pPr marL="1600200" indent="-228600">
              <a:spcBef>
                <a:spcPct val="30000"/>
              </a:spcBef>
              <a:defRPr sz="1200">
                <a:solidFill>
                  <a:schemeClr val="tx1"/>
                </a:solidFill>
                <a:latin typeface="Arial" pitchFamily="34" charset="0"/>
              </a:defRPr>
            </a:lvl4pPr>
            <a:lvl5pPr marL="2057400" indent="-22860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r>
              <a:rPr lang="en-US" altLang="ro-RO">
                <a:cs typeface="Arial" pitchFamily="34" charset="0"/>
              </a:rPr>
              <a:t>MEETING OF EUROPE RECIPIENT MEMBER STATES  - Vienna, 27 - 31 May 2002 -</a:t>
            </a:r>
          </a:p>
        </p:txBody>
      </p:sp>
      <p:sp>
        <p:nvSpPr>
          <p:cNvPr id="5427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2950" indent="-285750">
              <a:spcBef>
                <a:spcPct val="30000"/>
              </a:spcBef>
              <a:defRPr sz="1200">
                <a:solidFill>
                  <a:schemeClr val="tx1"/>
                </a:solidFill>
                <a:latin typeface="Arial" pitchFamily="34" charset="0"/>
              </a:defRPr>
            </a:lvl2pPr>
            <a:lvl3pPr marL="1143000" indent="-228600">
              <a:spcBef>
                <a:spcPct val="30000"/>
              </a:spcBef>
              <a:defRPr sz="1200">
                <a:solidFill>
                  <a:schemeClr val="tx1"/>
                </a:solidFill>
                <a:latin typeface="Arial" pitchFamily="34" charset="0"/>
              </a:defRPr>
            </a:lvl3pPr>
            <a:lvl4pPr marL="1600200" indent="-228600">
              <a:spcBef>
                <a:spcPct val="30000"/>
              </a:spcBef>
              <a:defRPr sz="1200">
                <a:solidFill>
                  <a:schemeClr val="tx1"/>
                </a:solidFill>
                <a:latin typeface="Arial" pitchFamily="34" charset="0"/>
              </a:defRPr>
            </a:lvl4pPr>
            <a:lvl5pPr marL="2057400" indent="-22860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61F0ACBB-0AF7-47DD-AA31-4CB7326D34A2}" type="slidenum">
              <a:rPr lang="en-US" altLang="ro-RO" smtClean="0">
                <a:cs typeface="Arial" pitchFamily="34" charset="0"/>
              </a:rPr>
              <a:pPr eaLnBrk="1" hangingPunct="1">
                <a:spcBef>
                  <a:spcPct val="0"/>
                </a:spcBef>
              </a:pPr>
              <a:t>25</a:t>
            </a:fld>
            <a:endParaRPr lang="en-US" altLang="ro-RO">
              <a:cs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669925" y="738188"/>
            <a:ext cx="5324475" cy="36861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fld id="{DECBAE47-00A5-441A-9436-9961E8C61E50}" type="slidenum">
              <a:rPr lang="en-US" smtClean="0">
                <a:latin typeface="Arial" pitchFamily="34" charset="0"/>
              </a:rPr>
              <a:pPr eaLnBrk="1" hangingPunct="1"/>
              <a:t>27</a:t>
            </a:fld>
            <a:endParaRPr lang="en-US">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954088" y="685800"/>
            <a:ext cx="4951412" cy="3429000"/>
          </a:xfrm>
          <a:ln/>
        </p:spPr>
      </p:sp>
      <p:sp>
        <p:nvSpPr>
          <p:cNvPr id="81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ro-RO" altLang="ro-RO"/>
          </a:p>
        </p:txBody>
      </p:sp>
    </p:spTree>
    <p:extLst>
      <p:ext uri="{BB962C8B-B14F-4D97-AF65-F5344CB8AC3E}">
        <p14:creationId xmlns:p14="http://schemas.microsoft.com/office/powerpoint/2010/main" val="31903914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954088" y="685800"/>
            <a:ext cx="4951412" cy="3429000"/>
          </a:xfrm>
          <a:ln/>
        </p:spPr>
      </p:sp>
      <p:sp>
        <p:nvSpPr>
          <p:cNvPr id="81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ro-RO" altLang="ro-RO"/>
          </a:p>
        </p:txBody>
      </p:sp>
    </p:spTree>
    <p:extLst>
      <p:ext uri="{BB962C8B-B14F-4D97-AF65-F5344CB8AC3E}">
        <p14:creationId xmlns:p14="http://schemas.microsoft.com/office/powerpoint/2010/main" val="224654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100" dirty="0"/>
          </a:p>
        </p:txBody>
      </p:sp>
      <p:sp>
        <p:nvSpPr>
          <p:cNvPr id="4" name="Slide Number Placeholder 3"/>
          <p:cNvSpPr>
            <a:spLocks noGrp="1"/>
          </p:cNvSpPr>
          <p:nvPr>
            <p:ph type="sldNum" sz="quarter" idx="10"/>
          </p:nvPr>
        </p:nvSpPr>
        <p:spPr/>
        <p:txBody>
          <a:bodyPr/>
          <a:lstStyle/>
          <a:p>
            <a:fld id="{03323FFF-5352-4137-8D94-8DB31728D53D}" type="slidenum">
              <a:rPr lang="en-US" smtClean="0"/>
              <a:t>4</a:t>
            </a:fld>
            <a:endParaRPr lang="en-US"/>
          </a:p>
        </p:txBody>
      </p:sp>
    </p:spTree>
    <p:extLst>
      <p:ext uri="{BB962C8B-B14F-4D97-AF65-F5344CB8AC3E}">
        <p14:creationId xmlns:p14="http://schemas.microsoft.com/office/powerpoint/2010/main" val="1575226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522" eaLnBrk="0" hangingPunct="0">
              <a:defRPr sz="3600" b="1">
                <a:solidFill>
                  <a:schemeClr val="tx1"/>
                </a:solidFill>
                <a:latin typeface="Comic Sans MS" pitchFamily="66" charset="0"/>
                <a:ea typeface="ＭＳ Ｐゴシック" pitchFamily="34" charset="-128"/>
              </a:defRPr>
            </a:lvl1pPr>
            <a:lvl2pPr marL="740139" indent="-284668" defTabSz="912522" eaLnBrk="0" hangingPunct="0">
              <a:defRPr sz="3600" b="1">
                <a:solidFill>
                  <a:schemeClr val="tx1"/>
                </a:solidFill>
                <a:latin typeface="Comic Sans MS" pitchFamily="66" charset="0"/>
                <a:ea typeface="ＭＳ Ｐゴシック" pitchFamily="34" charset="-128"/>
              </a:defRPr>
            </a:lvl2pPr>
            <a:lvl3pPr marL="1138675" indent="-227735" defTabSz="912522" eaLnBrk="0" hangingPunct="0">
              <a:defRPr sz="3600" b="1">
                <a:solidFill>
                  <a:schemeClr val="tx1"/>
                </a:solidFill>
                <a:latin typeface="Comic Sans MS" pitchFamily="66" charset="0"/>
                <a:ea typeface="ＭＳ Ｐゴシック" pitchFamily="34" charset="-128"/>
              </a:defRPr>
            </a:lvl3pPr>
            <a:lvl4pPr marL="1594144" indent="-227735" defTabSz="912522" eaLnBrk="0" hangingPunct="0">
              <a:defRPr sz="3600" b="1">
                <a:solidFill>
                  <a:schemeClr val="tx1"/>
                </a:solidFill>
                <a:latin typeface="Comic Sans MS" pitchFamily="66" charset="0"/>
                <a:ea typeface="ＭＳ Ｐゴシック" pitchFamily="34" charset="-128"/>
              </a:defRPr>
            </a:lvl4pPr>
            <a:lvl5pPr marL="2049614" indent="-227735" defTabSz="912522" eaLnBrk="0" hangingPunct="0">
              <a:defRPr sz="3600" b="1">
                <a:solidFill>
                  <a:schemeClr val="tx1"/>
                </a:solidFill>
                <a:latin typeface="Comic Sans MS" pitchFamily="66" charset="0"/>
                <a:ea typeface="ＭＳ Ｐゴシック" pitchFamily="34" charset="-128"/>
              </a:defRPr>
            </a:lvl5pPr>
            <a:lvl6pPr marL="2505084" indent="-227735" defTabSz="912522" eaLnBrk="0" fontAlgn="base" hangingPunct="0">
              <a:spcBef>
                <a:spcPct val="0"/>
              </a:spcBef>
              <a:spcAft>
                <a:spcPct val="0"/>
              </a:spcAft>
              <a:defRPr sz="3600" b="1">
                <a:solidFill>
                  <a:schemeClr val="tx1"/>
                </a:solidFill>
                <a:latin typeface="Comic Sans MS" pitchFamily="66" charset="0"/>
                <a:ea typeface="ＭＳ Ｐゴシック" pitchFamily="34" charset="-128"/>
              </a:defRPr>
            </a:lvl6pPr>
            <a:lvl7pPr marL="2960554" indent="-227735" defTabSz="912522" eaLnBrk="0" fontAlgn="base" hangingPunct="0">
              <a:spcBef>
                <a:spcPct val="0"/>
              </a:spcBef>
              <a:spcAft>
                <a:spcPct val="0"/>
              </a:spcAft>
              <a:defRPr sz="3600" b="1">
                <a:solidFill>
                  <a:schemeClr val="tx1"/>
                </a:solidFill>
                <a:latin typeface="Comic Sans MS" pitchFamily="66" charset="0"/>
                <a:ea typeface="ＭＳ Ｐゴシック" pitchFamily="34" charset="-128"/>
              </a:defRPr>
            </a:lvl7pPr>
            <a:lvl8pPr marL="3416024" indent="-227735" defTabSz="912522" eaLnBrk="0" fontAlgn="base" hangingPunct="0">
              <a:spcBef>
                <a:spcPct val="0"/>
              </a:spcBef>
              <a:spcAft>
                <a:spcPct val="0"/>
              </a:spcAft>
              <a:defRPr sz="3600" b="1">
                <a:solidFill>
                  <a:schemeClr val="tx1"/>
                </a:solidFill>
                <a:latin typeface="Comic Sans MS" pitchFamily="66" charset="0"/>
                <a:ea typeface="ＭＳ Ｐゴシック" pitchFamily="34" charset="-128"/>
              </a:defRPr>
            </a:lvl8pPr>
            <a:lvl9pPr marL="3871493" indent="-227735" defTabSz="912522" eaLnBrk="0" fontAlgn="base" hangingPunct="0">
              <a:spcBef>
                <a:spcPct val="0"/>
              </a:spcBef>
              <a:spcAft>
                <a:spcPct val="0"/>
              </a:spcAft>
              <a:defRPr sz="3600" b="1">
                <a:solidFill>
                  <a:schemeClr val="tx1"/>
                </a:solidFill>
                <a:latin typeface="Comic Sans MS" pitchFamily="66" charset="0"/>
                <a:ea typeface="ＭＳ Ｐゴシック" pitchFamily="34" charset="-128"/>
              </a:defRPr>
            </a:lvl9pPr>
          </a:lstStyle>
          <a:p>
            <a:pPr eaLnBrk="1" hangingPunct="1"/>
            <a:fld id="{C409D59A-388B-4F5D-BFF6-35D46FF0FAF7}" type="slidenum">
              <a:rPr lang="en-US" sz="1200" b="0">
                <a:solidFill>
                  <a:prstClr val="black"/>
                </a:solidFill>
                <a:latin typeface="Arial" charset="0"/>
              </a:rPr>
              <a:pPr eaLnBrk="1" hangingPunct="1"/>
              <a:t>5</a:t>
            </a:fld>
            <a:endParaRPr lang="en-US" sz="1200" b="0" dirty="0">
              <a:solidFill>
                <a:prstClr val="black"/>
              </a:solidFill>
              <a:latin typeface="Arial" charset="0"/>
            </a:endParaRPr>
          </a:p>
        </p:txBody>
      </p:sp>
      <p:sp>
        <p:nvSpPr>
          <p:cNvPr id="41987" name="Rectangle 7"/>
          <p:cNvSpPr txBox="1">
            <a:spLocks noGrp="1" noChangeArrowheads="1"/>
          </p:cNvSpPr>
          <p:nvPr/>
        </p:nvSpPr>
        <p:spPr bwMode="auto">
          <a:xfrm>
            <a:off x="3883853" y="8685331"/>
            <a:ext cx="297254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19" tIns="45260" rIns="90519" bIns="45260" anchor="b"/>
          <a:lstStyle>
            <a:lvl1pPr defTabSz="909638" eaLnBrk="0" hangingPunct="0">
              <a:defRPr sz="3600" b="1">
                <a:solidFill>
                  <a:schemeClr val="tx1"/>
                </a:solidFill>
                <a:latin typeface="Comic Sans MS" pitchFamily="66" charset="0"/>
                <a:ea typeface="ＭＳ Ｐゴシック" pitchFamily="34" charset="-128"/>
              </a:defRPr>
            </a:lvl1pPr>
            <a:lvl2pPr marL="742950" indent="-285750" defTabSz="909638" eaLnBrk="0" hangingPunct="0">
              <a:defRPr sz="3600" b="1">
                <a:solidFill>
                  <a:schemeClr val="tx1"/>
                </a:solidFill>
                <a:latin typeface="Comic Sans MS" pitchFamily="66" charset="0"/>
                <a:ea typeface="ＭＳ Ｐゴシック" pitchFamily="34" charset="-128"/>
              </a:defRPr>
            </a:lvl2pPr>
            <a:lvl3pPr marL="1143000" indent="-228600" defTabSz="909638" eaLnBrk="0" hangingPunct="0">
              <a:defRPr sz="3600" b="1">
                <a:solidFill>
                  <a:schemeClr val="tx1"/>
                </a:solidFill>
                <a:latin typeface="Comic Sans MS" pitchFamily="66" charset="0"/>
                <a:ea typeface="ＭＳ Ｐゴシック" pitchFamily="34" charset="-128"/>
              </a:defRPr>
            </a:lvl3pPr>
            <a:lvl4pPr marL="1600200" indent="-228600" defTabSz="909638" eaLnBrk="0" hangingPunct="0">
              <a:defRPr sz="3600" b="1">
                <a:solidFill>
                  <a:schemeClr val="tx1"/>
                </a:solidFill>
                <a:latin typeface="Comic Sans MS" pitchFamily="66" charset="0"/>
                <a:ea typeface="ＭＳ Ｐゴシック" pitchFamily="34" charset="-128"/>
              </a:defRPr>
            </a:lvl4pPr>
            <a:lvl5pPr marL="2057400" indent="-228600" defTabSz="909638" eaLnBrk="0" hangingPunct="0">
              <a:defRPr sz="3600" b="1">
                <a:solidFill>
                  <a:schemeClr val="tx1"/>
                </a:solidFill>
                <a:latin typeface="Comic Sans MS" pitchFamily="66" charset="0"/>
                <a:ea typeface="ＭＳ Ｐゴシック" pitchFamily="34" charset="-128"/>
              </a:defRPr>
            </a:lvl5pPr>
            <a:lvl6pPr marL="2514600" indent="-228600" defTabSz="909638" eaLnBrk="0" fontAlgn="base" hangingPunct="0">
              <a:spcBef>
                <a:spcPct val="0"/>
              </a:spcBef>
              <a:spcAft>
                <a:spcPct val="0"/>
              </a:spcAft>
              <a:defRPr sz="3600" b="1">
                <a:solidFill>
                  <a:schemeClr val="tx1"/>
                </a:solidFill>
                <a:latin typeface="Comic Sans MS" pitchFamily="66" charset="0"/>
                <a:ea typeface="ＭＳ Ｐゴシック" pitchFamily="34" charset="-128"/>
              </a:defRPr>
            </a:lvl6pPr>
            <a:lvl7pPr marL="2971800" indent="-228600" defTabSz="909638" eaLnBrk="0" fontAlgn="base" hangingPunct="0">
              <a:spcBef>
                <a:spcPct val="0"/>
              </a:spcBef>
              <a:spcAft>
                <a:spcPct val="0"/>
              </a:spcAft>
              <a:defRPr sz="3600" b="1">
                <a:solidFill>
                  <a:schemeClr val="tx1"/>
                </a:solidFill>
                <a:latin typeface="Comic Sans MS" pitchFamily="66" charset="0"/>
                <a:ea typeface="ＭＳ Ｐゴシック" pitchFamily="34" charset="-128"/>
              </a:defRPr>
            </a:lvl7pPr>
            <a:lvl8pPr marL="3429000" indent="-228600" defTabSz="909638" eaLnBrk="0" fontAlgn="base" hangingPunct="0">
              <a:spcBef>
                <a:spcPct val="0"/>
              </a:spcBef>
              <a:spcAft>
                <a:spcPct val="0"/>
              </a:spcAft>
              <a:defRPr sz="3600" b="1">
                <a:solidFill>
                  <a:schemeClr val="tx1"/>
                </a:solidFill>
                <a:latin typeface="Comic Sans MS" pitchFamily="66" charset="0"/>
                <a:ea typeface="ＭＳ Ｐゴシック" pitchFamily="34" charset="-128"/>
              </a:defRPr>
            </a:lvl8pPr>
            <a:lvl9pPr marL="3886200" indent="-228600" defTabSz="909638" eaLnBrk="0" fontAlgn="base" hangingPunct="0">
              <a:spcBef>
                <a:spcPct val="0"/>
              </a:spcBef>
              <a:spcAft>
                <a:spcPct val="0"/>
              </a:spcAft>
              <a:defRPr sz="3600" b="1">
                <a:solidFill>
                  <a:schemeClr val="tx1"/>
                </a:solidFill>
                <a:latin typeface="Comic Sans MS" pitchFamily="66" charset="0"/>
                <a:ea typeface="ＭＳ Ｐゴシック" pitchFamily="34" charset="-128"/>
              </a:defRPr>
            </a:lvl9pPr>
          </a:lstStyle>
          <a:p>
            <a:pPr algn="r" eaLnBrk="1" hangingPunct="1"/>
            <a:fld id="{FA3F0374-7A1F-4B15-8B8E-7B1FABB1F409}" type="slidenum">
              <a:rPr lang="en-GB" sz="1200">
                <a:solidFill>
                  <a:prstClr val="black"/>
                </a:solidFill>
                <a:latin typeface="Times New Roman" pitchFamily="18" charset="0"/>
                <a:cs typeface="Arial" charset="0"/>
              </a:rPr>
              <a:pPr algn="r" eaLnBrk="1" hangingPunct="1"/>
              <a:t>5</a:t>
            </a:fld>
            <a:endParaRPr lang="en-GB" sz="1200" dirty="0">
              <a:solidFill>
                <a:prstClr val="black"/>
              </a:solidFill>
              <a:latin typeface="Times New Roman" pitchFamily="18" charset="0"/>
              <a:cs typeface="Arial" charset="0"/>
            </a:endParaRPr>
          </a:p>
        </p:txBody>
      </p:sp>
      <p:sp>
        <p:nvSpPr>
          <p:cNvPr id="41988" name="Rectangle 2"/>
          <p:cNvSpPr>
            <a:spLocks noGrp="1" noRot="1" noChangeAspect="1" noChangeArrowheads="1" noTextEdit="1"/>
          </p:cNvSpPr>
          <p:nvPr>
            <p:ph type="sldImg"/>
          </p:nvPr>
        </p:nvSpPr>
        <p:spPr>
          <a:xfrm>
            <a:off x="957263" y="687388"/>
            <a:ext cx="4949825" cy="3427412"/>
          </a:xfrm>
          <a:ln/>
        </p:spPr>
      </p:sp>
      <p:sp>
        <p:nvSpPr>
          <p:cNvPr id="41989" name="Rectangle 3"/>
          <p:cNvSpPr>
            <a:spLocks noGrp="1" noChangeArrowheads="1"/>
          </p:cNvSpPr>
          <p:nvPr>
            <p:ph type="body" idx="1"/>
          </p:nvPr>
        </p:nvSpPr>
        <p:spPr>
          <a:xfrm>
            <a:off x="685481" y="4344137"/>
            <a:ext cx="5487042"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19" tIns="45260" rIns="90519" bIns="45260"/>
          <a:lstStyle/>
          <a:p>
            <a:pPr eaLnBrk="1" hangingPunct="1"/>
            <a:r>
              <a:rPr lang="en-GB" sz="1000" dirty="0">
                <a:latin typeface="Arial" charset="0"/>
                <a:ea typeface="ＭＳ Ｐゴシック" pitchFamily="34" charset="-128"/>
              </a:rPr>
              <a:t>Consider replacing picture for ‘response’</a:t>
            </a:r>
          </a:p>
          <a:p>
            <a:pPr eaLnBrk="1" hangingPunct="1"/>
            <a:endParaRPr lang="en-GB" sz="1000" dirty="0">
              <a:latin typeface="Arial" charset="0"/>
              <a:ea typeface="ＭＳ Ｐゴシック" pitchFamily="34" charset="-128"/>
            </a:endParaRPr>
          </a:p>
        </p:txBody>
      </p:sp>
    </p:spTree>
    <p:extLst>
      <p:ext uri="{BB962C8B-B14F-4D97-AF65-F5344CB8AC3E}">
        <p14:creationId xmlns:p14="http://schemas.microsoft.com/office/powerpoint/2010/main" val="2924172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10"/>
          </p:nvPr>
        </p:nvSpPr>
        <p:spPr/>
        <p:txBody>
          <a:bodyPr/>
          <a:lstStyle/>
          <a:p>
            <a:pPr>
              <a:defRPr/>
            </a:pPr>
            <a:fld id="{E1F70E33-8036-49A5-B209-E7C8E1995FD8}" type="slidenum">
              <a:rPr lang="en-US" smtClean="0"/>
              <a:pPr>
                <a:defRPr/>
              </a:pPr>
              <a:t>6</a:t>
            </a:fld>
            <a:endParaRPr lang="en-US"/>
          </a:p>
        </p:txBody>
      </p:sp>
    </p:spTree>
    <p:extLst>
      <p:ext uri="{BB962C8B-B14F-4D97-AF65-F5344CB8AC3E}">
        <p14:creationId xmlns:p14="http://schemas.microsoft.com/office/powerpoint/2010/main" val="28173435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ro-RO" altLang="ro-RO"/>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Notes Placeholder 2"/>
          <p:cNvSpPr>
            <a:spLocks noGrp="1"/>
          </p:cNvSpPr>
          <p:nvPr>
            <p:ph type="body" idx="1"/>
          </p:nvPr>
        </p:nvSpPr>
        <p:spPr bwMode="auto">
          <a:xfrm>
            <a:off x="666274" y="655533"/>
            <a:ext cx="5330190" cy="843997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80000"/>
              </a:lnSpc>
            </a:pPr>
            <a:r>
              <a:rPr lang="en-US" sz="900"/>
              <a:t>	INTERAGENCY COOPERATION	</a:t>
            </a:r>
          </a:p>
          <a:p>
            <a:pPr>
              <a:lnSpc>
                <a:spcPct val="80000"/>
              </a:lnSpc>
            </a:pPr>
            <a:endParaRPr lang="en-US" sz="900"/>
          </a:p>
          <a:p>
            <a:pPr>
              <a:lnSpc>
                <a:spcPct val="80000"/>
              </a:lnSpc>
            </a:pPr>
            <a:r>
              <a:rPr lang="en-US" altLang="ja-JP" sz="1000">
                <a:latin typeface="Verdana" pitchFamily="34" charset="0"/>
              </a:rPr>
              <a:t>	The overall guiding principles for effective cooperation and coordination of the institutions in the law enforcement system, separation of powers, division of competencies and tasks, are embedded in the texts of the Constitution, Criminal Code, Criminal Procedure Code, the laws governing the organization and operation of both the judiciary as a whole and the institutions in the criminal justice system as the RBP and RIO.</a:t>
            </a:r>
          </a:p>
          <a:p>
            <a:pPr>
              <a:lnSpc>
                <a:spcPct val="80000"/>
              </a:lnSpc>
            </a:pPr>
            <a:r>
              <a:rPr lang="en-US" altLang="ja-JP" sz="1000">
                <a:latin typeface="Verdana" pitchFamily="34" charset="0"/>
              </a:rPr>
              <a:t>	The specialized law enforcement agencies cooperate at various levels, according to their competencies and roles. </a:t>
            </a:r>
          </a:p>
          <a:p>
            <a:pPr>
              <a:lnSpc>
                <a:spcPct val="80000"/>
              </a:lnSpc>
            </a:pPr>
            <a:r>
              <a:rPr lang="en-US" altLang="ja-JP" sz="1000" b="1">
                <a:latin typeface="Verdana" pitchFamily="34" charset="0"/>
              </a:rPr>
              <a:t>	The main methods used to ensure efficient co-operation and co-ordination are as follows: </a:t>
            </a:r>
          </a:p>
          <a:p>
            <a:pPr>
              <a:lnSpc>
                <a:spcPct val="80000"/>
              </a:lnSpc>
              <a:buFontTx/>
              <a:buChar char="•"/>
            </a:pPr>
            <a:r>
              <a:rPr lang="en-US" altLang="ja-JP" sz="1000" b="1">
                <a:latin typeface="Verdana" pitchFamily="34" charset="0"/>
              </a:rPr>
              <a:t>Coherent development of the domestic legal framework,</a:t>
            </a:r>
          </a:p>
          <a:p>
            <a:pPr>
              <a:lnSpc>
                <a:spcPct val="80000"/>
              </a:lnSpc>
              <a:buFontTx/>
              <a:buChar char="•"/>
            </a:pPr>
            <a:r>
              <a:rPr lang="en-US" altLang="ja-JP" sz="1000" b="1">
                <a:latin typeface="Verdana" pitchFamily="34" charset="0"/>
              </a:rPr>
              <a:t>Developing inter-agency protocols and programs (RBP concluded aprox. 50),</a:t>
            </a:r>
          </a:p>
          <a:p>
            <a:pPr>
              <a:lnSpc>
                <a:spcPct val="80000"/>
              </a:lnSpc>
              <a:buFontTx/>
              <a:buChar char="•"/>
            </a:pPr>
            <a:r>
              <a:rPr lang="en-US" altLang="ja-JP" sz="1000" b="1">
                <a:latin typeface="Verdana" pitchFamily="34" charset="0"/>
              </a:rPr>
              <a:t>Setting up and activating inter- ministerial work groups,</a:t>
            </a:r>
          </a:p>
          <a:p>
            <a:pPr>
              <a:lnSpc>
                <a:spcPct val="80000"/>
              </a:lnSpc>
              <a:buFontTx/>
              <a:buChar char="•"/>
            </a:pPr>
            <a:r>
              <a:rPr lang="en-US" altLang="ja-JP" sz="1000" b="1">
                <a:latin typeface="Verdana" pitchFamily="34" charset="0"/>
              </a:rPr>
              <a:t>Promoting direct inter-agency consultation and dialogue.</a:t>
            </a:r>
          </a:p>
          <a:p>
            <a:pPr>
              <a:lnSpc>
                <a:spcPct val="80000"/>
              </a:lnSpc>
            </a:pPr>
            <a:r>
              <a:rPr lang="en-US" altLang="ja-JP" sz="1000">
                <a:latin typeface="Verdana" pitchFamily="34" charset="0"/>
              </a:rPr>
              <a:t>	In order to fully implement the co-ordination principles, a mechanism for control and reporting pertinent developments and seeking advice on possible follow-up is already in place. </a:t>
            </a:r>
          </a:p>
          <a:p>
            <a:pPr>
              <a:lnSpc>
                <a:spcPct val="80000"/>
              </a:lnSpc>
            </a:pPr>
            <a:r>
              <a:rPr lang="en-US" altLang="ja-JP" sz="1000">
                <a:latin typeface="Verdana" pitchFamily="34" charset="0"/>
              </a:rPr>
              <a:t>	On the other hand, the results of the cooperation performed between different institutions in the framework of organizing joint operations, joint working groups and common evaluations are well known at several decision levels.</a:t>
            </a:r>
          </a:p>
          <a:p>
            <a:pPr>
              <a:lnSpc>
                <a:spcPct val="80000"/>
              </a:lnSpc>
            </a:pPr>
            <a:r>
              <a:rPr lang="en-US" altLang="ja-JP" sz="1000" b="1">
                <a:latin typeface="Verdana" pitchFamily="34" charset="0"/>
              </a:rPr>
              <a:t>	The Romanian Border Police carries out its own activities in surveillance and control of the border cooperating mainly with the National Customs Authority, the Romanian Naval and Ruttier Authorities within the Ministry of Transportation etc.</a:t>
            </a:r>
            <a:r>
              <a:rPr lang="en-US" altLang="ja-JP" sz="1000">
                <a:latin typeface="Verdana" pitchFamily="34" charset="0"/>
              </a:rPr>
              <a:t>  </a:t>
            </a:r>
          </a:p>
          <a:p>
            <a:pPr>
              <a:lnSpc>
                <a:spcPct val="80000"/>
              </a:lnSpc>
            </a:pPr>
            <a:r>
              <a:rPr lang="en-US" altLang="ja-JP" sz="1000">
                <a:latin typeface="Verdana" pitchFamily="34" charset="0"/>
              </a:rPr>
              <a:t>	The General Inspectorate of Border Police co-operates with the central public administration authorities, judicial institutions, other state central institutions as well as the representatives of the civil society. </a:t>
            </a:r>
          </a:p>
          <a:p>
            <a:pPr>
              <a:lnSpc>
                <a:spcPct val="80000"/>
              </a:lnSpc>
            </a:pPr>
            <a:r>
              <a:rPr lang="en-US" altLang="ja-JP" sz="1000" b="1">
                <a:latin typeface="Verdana" pitchFamily="34" charset="0"/>
              </a:rPr>
              <a:t>	The division of tasks and cooperation relations existing at central level is replicated and duly observed at territorial branches.</a:t>
            </a:r>
            <a:endParaRPr lang="ro-RO" sz="1000" b="1">
              <a:latin typeface="Verdana" pitchFamily="34" charset="0"/>
            </a:endParaRPr>
          </a:p>
          <a:p>
            <a:pPr>
              <a:lnSpc>
                <a:spcPct val="80000"/>
              </a:lnSpc>
            </a:pPr>
            <a:r>
              <a:rPr lang="en-US" sz="900"/>
              <a:t>	And now I would like to give you an example of the good practices characterizing our inter-agency cooperation. </a:t>
            </a:r>
          </a:p>
          <a:p>
            <a:pPr>
              <a:lnSpc>
                <a:spcPct val="80000"/>
              </a:lnSpc>
            </a:pPr>
            <a:r>
              <a:rPr lang="en-US" sz="900"/>
              <a:t>	TRIDENT is a task force involving the Ministry of Interior (Romanian Border Police and Romanian Police) and the Ministry of Finance (National Customs Authority). TRIDENT bureaus have access to all data bases belonging to the above-mentioned institutions, having as main task:</a:t>
            </a:r>
          </a:p>
          <a:p>
            <a:pPr>
              <a:lnSpc>
                <a:spcPct val="80000"/>
              </a:lnSpc>
              <a:buFontTx/>
              <a:buChar char="-"/>
            </a:pPr>
            <a:r>
              <a:rPr lang="en-US" sz="900" b="1"/>
              <a:t>Countering all types of cross-border crimes</a:t>
            </a:r>
            <a:r>
              <a:rPr lang="en-US" sz="900"/>
              <a:t>, with a stress on</a:t>
            </a:r>
          </a:p>
          <a:p>
            <a:pPr>
              <a:lnSpc>
                <a:spcPct val="80000"/>
              </a:lnSpc>
              <a:buFontTx/>
              <a:buChar char="-"/>
            </a:pPr>
            <a:r>
              <a:rPr lang="en-US" sz="900"/>
              <a:t>Countering trafficking in drugs</a:t>
            </a:r>
          </a:p>
          <a:p>
            <a:pPr>
              <a:lnSpc>
                <a:spcPct val="80000"/>
              </a:lnSpc>
              <a:buFontTx/>
              <a:buChar char="-"/>
            </a:pPr>
            <a:r>
              <a:rPr lang="en-US" sz="900"/>
              <a:t>Countering economical crimes</a:t>
            </a:r>
          </a:p>
          <a:p>
            <a:pPr>
              <a:lnSpc>
                <a:spcPct val="80000"/>
              </a:lnSpc>
              <a:buFontTx/>
              <a:buChar char="-"/>
            </a:pPr>
            <a:r>
              <a:rPr lang="en-US" sz="900"/>
              <a:t>Countering cyber crimes.</a:t>
            </a:r>
          </a:p>
          <a:p>
            <a:pPr>
              <a:lnSpc>
                <a:spcPct val="80000"/>
              </a:lnSpc>
            </a:pPr>
            <a:r>
              <a:rPr lang="en-US" sz="900"/>
              <a:t>	The result of TRIDENT activities is made up of analytical packages which are afterwards forwarded to the prosecutor, as he is the one who decides the institution which will take over and develop the investigation. </a:t>
            </a:r>
          </a:p>
          <a:p>
            <a:pPr>
              <a:lnSpc>
                <a:spcPct val="80000"/>
              </a:lnSpc>
            </a:pPr>
            <a:r>
              <a:rPr lang="en-US" sz="900"/>
              <a:t>	TRIDENT task force was developed by the Ministry of Administration and Interior based on a twinning project with UK and DE, in 2005. In the first phase, 3 bureaus were set up (Iasi – at the Western Romanian – Moldavian border and Satu Mare – at the Northern Romanian – Ukrainian border). Each bureau has a special coordinator from one of the involved ministries, appointed according to the existing needs. At national level, the activity of the 5 TRIDENT bureaus is being coordinated by the Central Unit for Analysis and Intelligence, within the National Police.  </a:t>
            </a:r>
          </a:p>
          <a:p>
            <a:pPr>
              <a:lnSpc>
                <a:spcPct val="80000"/>
              </a:lnSpc>
            </a:pPr>
            <a:r>
              <a:rPr lang="en-US" sz="900"/>
              <a:t>	You will receive additional information regarding this task force during your stay here.</a:t>
            </a:r>
          </a:p>
          <a:p>
            <a:pPr>
              <a:lnSpc>
                <a:spcPct val="80000"/>
              </a:lnSpc>
            </a:pPr>
            <a:endParaRPr lang="fr-FR" sz="900">
              <a:latin typeface="Verdana" pitchFamily="34" charset="0"/>
            </a:endParaRPr>
          </a:p>
        </p:txBody>
      </p:sp>
      <p:sp>
        <p:nvSpPr>
          <p:cNvPr id="768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A290A63-5DB5-4791-8EF8-63EC5E88E87A}" type="slidenum">
              <a:rPr lang="en-US" smtClean="0"/>
              <a:pPr eaLnBrk="1" hangingPunct="1"/>
              <a:t>10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itchFamily="18" charset="0"/>
              </a:defRPr>
            </a:lvl1pPr>
            <a:lvl2pPr marL="755650" indent="-290513">
              <a:spcBef>
                <a:spcPct val="30000"/>
              </a:spcBef>
              <a:defRPr sz="1200">
                <a:solidFill>
                  <a:schemeClr val="tx1"/>
                </a:solidFill>
                <a:latin typeface="Times New Roman" pitchFamily="18" charset="0"/>
              </a:defRPr>
            </a:lvl2pPr>
            <a:lvl3pPr marL="1163638" indent="-231775">
              <a:spcBef>
                <a:spcPct val="30000"/>
              </a:spcBef>
              <a:defRPr sz="1200">
                <a:solidFill>
                  <a:schemeClr val="tx1"/>
                </a:solidFill>
                <a:latin typeface="Times New Roman" pitchFamily="18" charset="0"/>
              </a:defRPr>
            </a:lvl3pPr>
            <a:lvl4pPr marL="1630363" indent="-231775">
              <a:spcBef>
                <a:spcPct val="30000"/>
              </a:spcBef>
              <a:defRPr sz="1200">
                <a:solidFill>
                  <a:schemeClr val="tx1"/>
                </a:solidFill>
                <a:latin typeface="Times New Roman" pitchFamily="18" charset="0"/>
              </a:defRPr>
            </a:lvl4pPr>
            <a:lvl5pPr marL="2095500" indent="-231775">
              <a:spcBef>
                <a:spcPct val="30000"/>
              </a:spcBef>
              <a:defRPr sz="1200">
                <a:solidFill>
                  <a:schemeClr val="tx1"/>
                </a:solidFill>
                <a:latin typeface="Times New Roman" pitchFamily="18" charset="0"/>
              </a:defRPr>
            </a:lvl5pPr>
            <a:lvl6pPr marL="2552700" indent="-231775" eaLnBrk="0" fontAlgn="base" hangingPunct="0">
              <a:spcBef>
                <a:spcPct val="30000"/>
              </a:spcBef>
              <a:spcAft>
                <a:spcPct val="0"/>
              </a:spcAft>
              <a:defRPr sz="1200">
                <a:solidFill>
                  <a:schemeClr val="tx1"/>
                </a:solidFill>
                <a:latin typeface="Times New Roman" pitchFamily="18" charset="0"/>
              </a:defRPr>
            </a:lvl6pPr>
            <a:lvl7pPr marL="3009900" indent="-231775" eaLnBrk="0" fontAlgn="base" hangingPunct="0">
              <a:spcBef>
                <a:spcPct val="30000"/>
              </a:spcBef>
              <a:spcAft>
                <a:spcPct val="0"/>
              </a:spcAft>
              <a:defRPr sz="1200">
                <a:solidFill>
                  <a:schemeClr val="tx1"/>
                </a:solidFill>
                <a:latin typeface="Times New Roman" pitchFamily="18" charset="0"/>
              </a:defRPr>
            </a:lvl7pPr>
            <a:lvl8pPr marL="3467100" indent="-231775" eaLnBrk="0" fontAlgn="base" hangingPunct="0">
              <a:spcBef>
                <a:spcPct val="30000"/>
              </a:spcBef>
              <a:spcAft>
                <a:spcPct val="0"/>
              </a:spcAft>
              <a:defRPr sz="1200">
                <a:solidFill>
                  <a:schemeClr val="tx1"/>
                </a:solidFill>
                <a:latin typeface="Times New Roman" pitchFamily="18" charset="0"/>
              </a:defRPr>
            </a:lvl8pPr>
            <a:lvl9pPr marL="3924300" indent="-23177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05B83D5C-BD85-4367-B13B-471CA5F04B71}" type="slidenum">
              <a:rPr lang="en-GB" altLang="ro-RO" smtClean="0">
                <a:cs typeface="Arial" pitchFamily="34" charset="0"/>
              </a:rPr>
              <a:pPr eaLnBrk="1" hangingPunct="1">
                <a:spcBef>
                  <a:spcPct val="0"/>
                </a:spcBef>
              </a:pPr>
              <a:t>11</a:t>
            </a:fld>
            <a:endParaRPr lang="en-GB" altLang="ro-RO">
              <a:cs typeface="Arial" pitchFamily="34" charset="0"/>
            </a:endParaRPr>
          </a:p>
        </p:txBody>
      </p:sp>
      <p:sp>
        <p:nvSpPr>
          <p:cNvPr id="107523" name="Rectangle 2"/>
          <p:cNvSpPr>
            <a:spLocks noGrp="1" noRot="1" noChangeAspect="1" noChangeArrowheads="1" noTextEdit="1"/>
          </p:cNvSpPr>
          <p:nvPr>
            <p:ph type="sldImg"/>
          </p:nvPr>
        </p:nvSpPr>
        <p:spPr>
          <a:xfrm>
            <a:off x="669925" y="738188"/>
            <a:ext cx="5324475" cy="3686175"/>
          </a:xfrm>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ro-RO"/>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itchFamily="18" charset="0"/>
              </a:defRPr>
            </a:lvl1pPr>
            <a:lvl2pPr marL="755650" indent="-290513">
              <a:spcBef>
                <a:spcPct val="30000"/>
              </a:spcBef>
              <a:defRPr sz="1200">
                <a:solidFill>
                  <a:schemeClr val="tx1"/>
                </a:solidFill>
                <a:latin typeface="Times New Roman" pitchFamily="18" charset="0"/>
              </a:defRPr>
            </a:lvl2pPr>
            <a:lvl3pPr marL="1163638" indent="-231775">
              <a:spcBef>
                <a:spcPct val="30000"/>
              </a:spcBef>
              <a:defRPr sz="1200">
                <a:solidFill>
                  <a:schemeClr val="tx1"/>
                </a:solidFill>
                <a:latin typeface="Times New Roman" pitchFamily="18" charset="0"/>
              </a:defRPr>
            </a:lvl3pPr>
            <a:lvl4pPr marL="1630363" indent="-231775">
              <a:spcBef>
                <a:spcPct val="30000"/>
              </a:spcBef>
              <a:defRPr sz="1200">
                <a:solidFill>
                  <a:schemeClr val="tx1"/>
                </a:solidFill>
                <a:latin typeface="Times New Roman" pitchFamily="18" charset="0"/>
              </a:defRPr>
            </a:lvl4pPr>
            <a:lvl5pPr marL="2095500" indent="-231775">
              <a:spcBef>
                <a:spcPct val="30000"/>
              </a:spcBef>
              <a:defRPr sz="1200">
                <a:solidFill>
                  <a:schemeClr val="tx1"/>
                </a:solidFill>
                <a:latin typeface="Times New Roman" pitchFamily="18" charset="0"/>
              </a:defRPr>
            </a:lvl5pPr>
            <a:lvl6pPr marL="2552700" indent="-231775" eaLnBrk="0" fontAlgn="base" hangingPunct="0">
              <a:spcBef>
                <a:spcPct val="30000"/>
              </a:spcBef>
              <a:spcAft>
                <a:spcPct val="0"/>
              </a:spcAft>
              <a:defRPr sz="1200">
                <a:solidFill>
                  <a:schemeClr val="tx1"/>
                </a:solidFill>
                <a:latin typeface="Times New Roman" pitchFamily="18" charset="0"/>
              </a:defRPr>
            </a:lvl6pPr>
            <a:lvl7pPr marL="3009900" indent="-231775" eaLnBrk="0" fontAlgn="base" hangingPunct="0">
              <a:spcBef>
                <a:spcPct val="30000"/>
              </a:spcBef>
              <a:spcAft>
                <a:spcPct val="0"/>
              </a:spcAft>
              <a:defRPr sz="1200">
                <a:solidFill>
                  <a:schemeClr val="tx1"/>
                </a:solidFill>
                <a:latin typeface="Times New Roman" pitchFamily="18" charset="0"/>
              </a:defRPr>
            </a:lvl7pPr>
            <a:lvl8pPr marL="3467100" indent="-231775" eaLnBrk="0" fontAlgn="base" hangingPunct="0">
              <a:spcBef>
                <a:spcPct val="30000"/>
              </a:spcBef>
              <a:spcAft>
                <a:spcPct val="0"/>
              </a:spcAft>
              <a:defRPr sz="1200">
                <a:solidFill>
                  <a:schemeClr val="tx1"/>
                </a:solidFill>
                <a:latin typeface="Times New Roman" pitchFamily="18" charset="0"/>
              </a:defRPr>
            </a:lvl8pPr>
            <a:lvl9pPr marL="3924300" indent="-23177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01F52EF9-34A2-4800-B195-9F8647B920C3}" type="slidenum">
              <a:rPr lang="en-GB" altLang="ro-RO" smtClean="0">
                <a:cs typeface="Arial" pitchFamily="34" charset="0"/>
              </a:rPr>
              <a:pPr eaLnBrk="1" hangingPunct="1">
                <a:spcBef>
                  <a:spcPct val="0"/>
                </a:spcBef>
              </a:pPr>
              <a:t>12</a:t>
            </a:fld>
            <a:endParaRPr lang="en-GB" altLang="ro-RO">
              <a:cs typeface="Arial" pitchFamily="34" charset="0"/>
            </a:endParaRPr>
          </a:p>
        </p:txBody>
      </p:sp>
      <p:sp>
        <p:nvSpPr>
          <p:cNvPr id="108547" name="Rectangle 2"/>
          <p:cNvSpPr>
            <a:spLocks noGrp="1" noRot="1" noChangeAspect="1" noChangeArrowheads="1" noTextEdit="1"/>
          </p:cNvSpPr>
          <p:nvPr>
            <p:ph type="sldImg"/>
          </p:nvPr>
        </p:nvSpPr>
        <p:spPr>
          <a:xfrm>
            <a:off x="669925" y="738188"/>
            <a:ext cx="5324475" cy="3686175"/>
          </a:xfrm>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ro-RO"/>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itchFamily="18" charset="0"/>
              </a:defRPr>
            </a:lvl1pPr>
            <a:lvl2pPr marL="755650" indent="-290513">
              <a:spcBef>
                <a:spcPct val="30000"/>
              </a:spcBef>
              <a:defRPr sz="1200">
                <a:solidFill>
                  <a:schemeClr val="tx1"/>
                </a:solidFill>
                <a:latin typeface="Times New Roman" pitchFamily="18" charset="0"/>
              </a:defRPr>
            </a:lvl2pPr>
            <a:lvl3pPr marL="1163638" indent="-231775">
              <a:spcBef>
                <a:spcPct val="30000"/>
              </a:spcBef>
              <a:defRPr sz="1200">
                <a:solidFill>
                  <a:schemeClr val="tx1"/>
                </a:solidFill>
                <a:latin typeface="Times New Roman" pitchFamily="18" charset="0"/>
              </a:defRPr>
            </a:lvl3pPr>
            <a:lvl4pPr marL="1630363" indent="-231775">
              <a:spcBef>
                <a:spcPct val="30000"/>
              </a:spcBef>
              <a:defRPr sz="1200">
                <a:solidFill>
                  <a:schemeClr val="tx1"/>
                </a:solidFill>
                <a:latin typeface="Times New Roman" pitchFamily="18" charset="0"/>
              </a:defRPr>
            </a:lvl4pPr>
            <a:lvl5pPr marL="2095500" indent="-231775">
              <a:spcBef>
                <a:spcPct val="30000"/>
              </a:spcBef>
              <a:defRPr sz="1200">
                <a:solidFill>
                  <a:schemeClr val="tx1"/>
                </a:solidFill>
                <a:latin typeface="Times New Roman" pitchFamily="18" charset="0"/>
              </a:defRPr>
            </a:lvl5pPr>
            <a:lvl6pPr marL="2552700" indent="-231775" eaLnBrk="0" fontAlgn="base" hangingPunct="0">
              <a:spcBef>
                <a:spcPct val="30000"/>
              </a:spcBef>
              <a:spcAft>
                <a:spcPct val="0"/>
              </a:spcAft>
              <a:defRPr sz="1200">
                <a:solidFill>
                  <a:schemeClr val="tx1"/>
                </a:solidFill>
                <a:latin typeface="Times New Roman" pitchFamily="18" charset="0"/>
              </a:defRPr>
            </a:lvl6pPr>
            <a:lvl7pPr marL="3009900" indent="-231775" eaLnBrk="0" fontAlgn="base" hangingPunct="0">
              <a:spcBef>
                <a:spcPct val="30000"/>
              </a:spcBef>
              <a:spcAft>
                <a:spcPct val="0"/>
              </a:spcAft>
              <a:defRPr sz="1200">
                <a:solidFill>
                  <a:schemeClr val="tx1"/>
                </a:solidFill>
                <a:latin typeface="Times New Roman" pitchFamily="18" charset="0"/>
              </a:defRPr>
            </a:lvl7pPr>
            <a:lvl8pPr marL="3467100" indent="-231775" eaLnBrk="0" fontAlgn="base" hangingPunct="0">
              <a:spcBef>
                <a:spcPct val="30000"/>
              </a:spcBef>
              <a:spcAft>
                <a:spcPct val="0"/>
              </a:spcAft>
              <a:defRPr sz="1200">
                <a:solidFill>
                  <a:schemeClr val="tx1"/>
                </a:solidFill>
                <a:latin typeface="Times New Roman" pitchFamily="18" charset="0"/>
              </a:defRPr>
            </a:lvl8pPr>
            <a:lvl9pPr marL="3924300" indent="-23177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8838576F-42D9-488D-935E-03F481C711D3}" type="slidenum">
              <a:rPr lang="en-GB" altLang="ro-RO" smtClean="0">
                <a:cs typeface="Arial" pitchFamily="34" charset="0"/>
              </a:rPr>
              <a:pPr eaLnBrk="1" hangingPunct="1">
                <a:spcBef>
                  <a:spcPct val="0"/>
                </a:spcBef>
              </a:pPr>
              <a:t>13</a:t>
            </a:fld>
            <a:endParaRPr lang="en-GB" altLang="ro-RO">
              <a:cs typeface="Arial" pitchFamily="34" charset="0"/>
            </a:endParaRPr>
          </a:p>
        </p:txBody>
      </p:sp>
      <p:sp>
        <p:nvSpPr>
          <p:cNvPr id="109571" name="Rectangle 2"/>
          <p:cNvSpPr>
            <a:spLocks noGrp="1" noRot="1" noChangeAspect="1" noChangeArrowheads="1" noTextEdit="1"/>
          </p:cNvSpPr>
          <p:nvPr>
            <p:ph type="sldImg"/>
          </p:nvPr>
        </p:nvSpPr>
        <p:spPr>
          <a:xfrm>
            <a:off x="669925" y="738188"/>
            <a:ext cx="5324475" cy="3686175"/>
          </a:xfrm>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ro-RO"/>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zitiv titlu">
    <p:spTree>
      <p:nvGrpSpPr>
        <p:cNvPr id="1" name=""/>
        <p:cNvGrpSpPr/>
        <p:nvPr/>
      </p:nvGrpSpPr>
      <p:grpSpPr>
        <a:xfrm>
          <a:off x="0" y="0"/>
          <a:ext cx="0" cy="0"/>
          <a:chOff x="0" y="0"/>
          <a:chExt cx="0" cy="0"/>
        </a:xfrm>
      </p:grpSpPr>
      <p:sp>
        <p:nvSpPr>
          <p:cNvPr id="4" name="Freeform 2"/>
          <p:cNvSpPr>
            <a:spLocks/>
          </p:cNvSpPr>
          <p:nvPr/>
        </p:nvSpPr>
        <p:spPr bwMode="gray">
          <a:xfrm>
            <a:off x="747713" y="3340100"/>
            <a:ext cx="8291512" cy="485775"/>
          </a:xfrm>
          <a:custGeom>
            <a:avLst/>
            <a:gdLst>
              <a:gd name="T0" fmla="*/ 657620546 w 4128"/>
              <a:gd name="T1" fmla="*/ 205697824 h 479"/>
              <a:gd name="T2" fmla="*/ 2147483647 w 4128"/>
              <a:gd name="T3" fmla="*/ 205697824 h 479"/>
              <a:gd name="T4" fmla="*/ 2147483647 w 4128"/>
              <a:gd name="T5" fmla="*/ 441221624 h 479"/>
              <a:gd name="T6" fmla="*/ 0 w 4128"/>
              <a:gd name="T7" fmla="*/ 453563757 h 479"/>
              <a:gd name="T8" fmla="*/ 657620546 w 4128"/>
              <a:gd name="T9" fmla="*/ 205697824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o-RO"/>
          </a:p>
        </p:txBody>
      </p:sp>
      <p:sp>
        <p:nvSpPr>
          <p:cNvPr id="101379" name="Rectangle 3"/>
          <p:cNvSpPr>
            <a:spLocks noGrp="1" noChangeArrowheads="1"/>
          </p:cNvSpPr>
          <p:nvPr>
            <p:ph type="ctrTitle"/>
          </p:nvPr>
        </p:nvSpPr>
        <p:spPr>
          <a:xfrm>
            <a:off x="742950" y="2286000"/>
            <a:ext cx="8420100" cy="1143000"/>
          </a:xfrm>
          <a:prstGeom prst="rect">
            <a:avLst/>
          </a:prstGeom>
        </p:spPr>
        <p:txBody>
          <a:bodyPr/>
          <a:lstStyle>
            <a:lvl1pPr>
              <a:defRPr/>
            </a:lvl1pPr>
          </a:lstStyle>
          <a:p>
            <a:r>
              <a:rPr lang="en-US"/>
              <a:t>Click to edit Master title style</a:t>
            </a:r>
          </a:p>
        </p:txBody>
      </p:sp>
      <p:sp>
        <p:nvSpPr>
          <p:cNvPr id="101380" name="Rectangle 4"/>
          <p:cNvSpPr>
            <a:spLocks noGrp="1" noChangeArrowheads="1"/>
          </p:cNvSpPr>
          <p:nvPr>
            <p:ph type="subTitle" idx="1"/>
          </p:nvPr>
        </p:nvSpPr>
        <p:spPr>
          <a:xfrm>
            <a:off x="1485900" y="3886200"/>
            <a:ext cx="6934200" cy="1752600"/>
          </a:xfrm>
          <a:prstGeom prst="rect">
            <a:avLst/>
          </a:prstGeom>
        </p:spPr>
        <p:txBody>
          <a:bodyPr/>
          <a:lstStyle>
            <a:lvl1pPr marL="0" indent="0" algn="ctr">
              <a:buFont typeface="Monotype Sorts" pitchFamily="2" charset="2"/>
              <a:buNone/>
              <a:defRPr/>
            </a:lvl1pPr>
          </a:lstStyle>
          <a:p>
            <a:r>
              <a:rPr lang="en-US"/>
              <a:t>Click to edit Master subtitle style</a:t>
            </a:r>
          </a:p>
        </p:txBody>
      </p:sp>
      <p:sp>
        <p:nvSpPr>
          <p:cNvPr id="5" name="Rectangle 5"/>
          <p:cNvSpPr>
            <a:spLocks noGrp="1" noChangeArrowheads="1"/>
          </p:cNvSpPr>
          <p:nvPr>
            <p:ph type="dt" sz="half" idx="10"/>
          </p:nvPr>
        </p:nvSpPr>
        <p:spPr bwMode="auto">
          <a:xfrm>
            <a:off x="742950" y="6248400"/>
            <a:ext cx="206375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b="0">
                <a:solidFill>
                  <a:srgbClr val="578963"/>
                </a:solidFill>
                <a:latin typeface="Arial" charset="0"/>
              </a:defRPr>
            </a:lvl1pPr>
          </a:lstStyle>
          <a:p>
            <a:pPr>
              <a:defRPr/>
            </a:pPr>
            <a:endParaRPr lang="en-US"/>
          </a:p>
        </p:txBody>
      </p:sp>
      <p:sp>
        <p:nvSpPr>
          <p:cNvPr id="6" name="Rectangle 6"/>
          <p:cNvSpPr>
            <a:spLocks noGrp="1" noChangeArrowheads="1"/>
          </p:cNvSpPr>
          <p:nvPr>
            <p:ph type="ftr" sz="quarter" idx="11"/>
          </p:nvPr>
        </p:nvSpPr>
        <p:spPr bwMode="auto">
          <a:xfrm>
            <a:off x="3384550" y="6248400"/>
            <a:ext cx="31369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b="0">
                <a:solidFill>
                  <a:srgbClr val="578963"/>
                </a:solidFill>
                <a:latin typeface="Arial" charset="0"/>
              </a:defRPr>
            </a:lvl1pPr>
          </a:lstStyle>
          <a:p>
            <a:pPr>
              <a:defRPr/>
            </a:pPr>
            <a:endParaRPr lang="en-US"/>
          </a:p>
        </p:txBody>
      </p:sp>
      <p:sp>
        <p:nvSpPr>
          <p:cNvPr id="7" name="Rectangle 7"/>
          <p:cNvSpPr>
            <a:spLocks noGrp="1" noChangeArrowheads="1"/>
          </p:cNvSpPr>
          <p:nvPr>
            <p:ph type="sldNum" sz="quarter" idx="12"/>
          </p:nvPr>
        </p:nvSpPr>
        <p:spPr>
          <a:xfrm>
            <a:off x="7099300" y="6248400"/>
            <a:ext cx="2063750" cy="457200"/>
          </a:xfrm>
          <a:prstGeom prst="rect">
            <a:avLst/>
          </a:prstGeom>
        </p:spPr>
        <p:txBody>
          <a:bodyPr/>
          <a:lstStyle>
            <a:lvl1pPr>
              <a:defRPr sz="1400" b="0">
                <a:solidFill>
                  <a:srgbClr val="578963"/>
                </a:solidFill>
              </a:defRPr>
            </a:lvl1pPr>
          </a:lstStyle>
          <a:p>
            <a:pPr>
              <a:defRPr/>
            </a:pPr>
            <a:fld id="{8F5BCE40-D01E-4A7E-83F4-DCF75DB42910}" type="slidenum">
              <a:rPr lang="en-US"/>
              <a:pPr>
                <a:defRPr/>
              </a:pPr>
              <a:t>‹#›</a:t>
            </a:fld>
            <a:endParaRPr lang="en-US"/>
          </a:p>
        </p:txBody>
      </p:sp>
    </p:spTree>
    <p:extLst>
      <p:ext uri="{BB962C8B-B14F-4D97-AF65-F5344CB8AC3E}">
        <p14:creationId xmlns:p14="http://schemas.microsoft.com/office/powerpoint/2010/main" val="419239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ext vertical și titlu">
    <p:spTree>
      <p:nvGrpSpPr>
        <p:cNvPr id="1" name=""/>
        <p:cNvGrpSpPr/>
        <p:nvPr/>
      </p:nvGrpSpPr>
      <p:grpSpPr>
        <a:xfrm>
          <a:off x="0" y="0"/>
          <a:ext cx="0" cy="0"/>
          <a:chOff x="0" y="0"/>
          <a:chExt cx="0" cy="0"/>
        </a:xfrm>
      </p:grpSpPr>
      <p:sp>
        <p:nvSpPr>
          <p:cNvPr id="2" name="Titlu 1"/>
          <p:cNvSpPr>
            <a:spLocks noGrp="1"/>
          </p:cNvSpPr>
          <p:nvPr>
            <p:ph type="title"/>
          </p:nvPr>
        </p:nvSpPr>
        <p:spPr>
          <a:xfrm>
            <a:off x="742950" y="457200"/>
            <a:ext cx="8420100" cy="1143000"/>
          </a:xfrm>
          <a:prstGeom prst="rect">
            <a:avLst/>
          </a:prstGeom>
        </p:spPr>
        <p:txBody>
          <a:bodyPr/>
          <a:lstStyle/>
          <a:p>
            <a:r>
              <a:rPr lang="ro-RO"/>
              <a:t>Faceți clic pentru a edita stilul de titlu Coordonator</a:t>
            </a:r>
          </a:p>
        </p:txBody>
      </p:sp>
      <p:sp>
        <p:nvSpPr>
          <p:cNvPr id="3" name="Substituent text vertical 2"/>
          <p:cNvSpPr>
            <a:spLocks noGrp="1"/>
          </p:cNvSpPr>
          <p:nvPr>
            <p:ph type="body" orient="vert" idx="1"/>
          </p:nvPr>
        </p:nvSpPr>
        <p:spPr>
          <a:xfrm>
            <a:off x="742950" y="1981200"/>
            <a:ext cx="8420100" cy="4114800"/>
          </a:xfrm>
          <a:prstGeom prst="rect">
            <a:avLst/>
          </a:prstGeom>
        </p:spPr>
        <p:txBody>
          <a:bodyPr vert="eaVert"/>
          <a:lstStyle/>
          <a:p>
            <a:pPr lvl="0"/>
            <a:r>
              <a:rPr lang="ro-RO"/>
              <a:t>Faceți clic pentru a edita stilurile de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4" name="Rectangle 6"/>
          <p:cNvSpPr>
            <a:spLocks noGrp="1" noChangeArrowheads="1"/>
          </p:cNvSpPr>
          <p:nvPr>
            <p:ph type="sldNum" sz="quarter" idx="10"/>
          </p:nvPr>
        </p:nvSpPr>
        <p:spPr>
          <a:xfrm>
            <a:off x="8680450" y="6445250"/>
            <a:ext cx="1130300" cy="412750"/>
          </a:xfrm>
          <a:prstGeom prst="rect">
            <a:avLst/>
          </a:prstGeom>
          <a:ln/>
        </p:spPr>
        <p:txBody>
          <a:bodyPr/>
          <a:lstStyle>
            <a:lvl1pPr>
              <a:defRPr/>
            </a:lvl1pPr>
          </a:lstStyle>
          <a:p>
            <a:pPr>
              <a:defRPr/>
            </a:pPr>
            <a:fld id="{55D049FF-9790-4F07-99D3-686C07BD08BA}" type="slidenum">
              <a:rPr lang="en-US"/>
              <a:pPr>
                <a:defRPr/>
              </a:pPr>
              <a:t>‹#›</a:t>
            </a:fld>
            <a:endParaRPr lang="en-US"/>
          </a:p>
        </p:txBody>
      </p:sp>
    </p:spTree>
    <p:extLst>
      <p:ext uri="{BB962C8B-B14F-4D97-AF65-F5344CB8AC3E}">
        <p14:creationId xmlns:p14="http://schemas.microsoft.com/office/powerpoint/2010/main" val="832912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lu vertical și text">
    <p:spTree>
      <p:nvGrpSpPr>
        <p:cNvPr id="1" name=""/>
        <p:cNvGrpSpPr/>
        <p:nvPr/>
      </p:nvGrpSpPr>
      <p:grpSpPr>
        <a:xfrm>
          <a:off x="0" y="0"/>
          <a:ext cx="0" cy="0"/>
          <a:chOff x="0" y="0"/>
          <a:chExt cx="0" cy="0"/>
        </a:xfrm>
      </p:grpSpPr>
      <p:sp>
        <p:nvSpPr>
          <p:cNvPr id="2" name="Titlu vertical 1"/>
          <p:cNvSpPr>
            <a:spLocks noGrp="1"/>
          </p:cNvSpPr>
          <p:nvPr>
            <p:ph type="title" orient="vert"/>
          </p:nvPr>
        </p:nvSpPr>
        <p:spPr>
          <a:xfrm>
            <a:off x="7058025" y="457200"/>
            <a:ext cx="2105025" cy="5638800"/>
          </a:xfrm>
          <a:prstGeom prst="rect">
            <a:avLst/>
          </a:prstGeom>
        </p:spPr>
        <p:txBody>
          <a:bodyPr vert="eaVert"/>
          <a:lstStyle/>
          <a:p>
            <a:r>
              <a:rPr lang="ro-RO"/>
              <a:t>Faceți clic pentru a edita stilul de titlu Coordonator</a:t>
            </a:r>
          </a:p>
        </p:txBody>
      </p:sp>
      <p:sp>
        <p:nvSpPr>
          <p:cNvPr id="3" name="Substituent text vertical 2"/>
          <p:cNvSpPr>
            <a:spLocks noGrp="1"/>
          </p:cNvSpPr>
          <p:nvPr>
            <p:ph type="body" orient="vert" idx="1"/>
          </p:nvPr>
        </p:nvSpPr>
        <p:spPr>
          <a:xfrm>
            <a:off x="742950" y="457200"/>
            <a:ext cx="6162675" cy="5638800"/>
          </a:xfrm>
          <a:prstGeom prst="rect">
            <a:avLst/>
          </a:prstGeom>
        </p:spPr>
        <p:txBody>
          <a:bodyPr vert="eaVert"/>
          <a:lstStyle/>
          <a:p>
            <a:pPr lvl="0"/>
            <a:r>
              <a:rPr lang="ro-RO"/>
              <a:t>Faceți clic pentru a edita stilurile de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4" name="Rectangle 6"/>
          <p:cNvSpPr>
            <a:spLocks noGrp="1" noChangeArrowheads="1"/>
          </p:cNvSpPr>
          <p:nvPr>
            <p:ph type="sldNum" sz="quarter" idx="10"/>
          </p:nvPr>
        </p:nvSpPr>
        <p:spPr>
          <a:xfrm>
            <a:off x="8680450" y="6445250"/>
            <a:ext cx="1130300" cy="412750"/>
          </a:xfrm>
          <a:prstGeom prst="rect">
            <a:avLst/>
          </a:prstGeom>
          <a:ln/>
        </p:spPr>
        <p:txBody>
          <a:bodyPr/>
          <a:lstStyle>
            <a:lvl1pPr>
              <a:defRPr/>
            </a:lvl1pPr>
          </a:lstStyle>
          <a:p>
            <a:pPr>
              <a:defRPr/>
            </a:pPr>
            <a:fld id="{ED0B1F90-A8D0-41A5-8534-29E69E4B327A}" type="slidenum">
              <a:rPr lang="en-US"/>
              <a:pPr>
                <a:defRPr/>
              </a:pPr>
              <a:t>‹#›</a:t>
            </a:fld>
            <a:endParaRPr lang="en-US"/>
          </a:p>
        </p:txBody>
      </p:sp>
    </p:spTree>
    <p:extLst>
      <p:ext uri="{BB962C8B-B14F-4D97-AF65-F5344CB8AC3E}">
        <p14:creationId xmlns:p14="http://schemas.microsoft.com/office/powerpoint/2010/main" val="19675469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42950" y="1981200"/>
            <a:ext cx="84201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Rectangle 5"/>
          <p:cNvSpPr>
            <a:spLocks noGrp="1" noChangeArrowheads="1"/>
          </p:cNvSpPr>
          <p:nvPr>
            <p:ph type="ftr" sz="quarter" idx="10"/>
          </p:nvPr>
        </p:nvSpPr>
        <p:spPr>
          <a:xfrm>
            <a:off x="3384550" y="6245225"/>
            <a:ext cx="3136900" cy="476250"/>
          </a:xfrm>
          <a:prstGeom prst="rect">
            <a:avLst/>
          </a:prstGeom>
        </p:spPr>
        <p:txBody>
          <a:bodyPr/>
          <a:lstStyle>
            <a:lvl1pPr>
              <a:defRPr>
                <a:latin typeface="Arial" pitchFamily="34" charset="0"/>
              </a:defRPr>
            </a:lvl1pPr>
          </a:lstStyle>
          <a:p>
            <a:pPr>
              <a:defRPr/>
            </a:pPr>
            <a:r>
              <a:rPr lang="en-US"/>
              <a:t> </a:t>
            </a:r>
          </a:p>
          <a:p>
            <a:pPr>
              <a:defRPr/>
            </a:pPr>
            <a:endParaRPr lang="en-GB"/>
          </a:p>
        </p:txBody>
      </p:sp>
      <p:sp>
        <p:nvSpPr>
          <p:cNvPr id="5" name="Rectangle 6"/>
          <p:cNvSpPr>
            <a:spLocks noGrp="1" noChangeArrowheads="1"/>
          </p:cNvSpPr>
          <p:nvPr>
            <p:ph type="sldNum" sz="quarter" idx="11"/>
          </p:nvPr>
        </p:nvSpPr>
        <p:spPr>
          <a:xfrm>
            <a:off x="8680450" y="6445250"/>
            <a:ext cx="1130300" cy="412750"/>
          </a:xfrm>
          <a:prstGeom prst="rect">
            <a:avLst/>
          </a:prstGeom>
        </p:spPr>
        <p:txBody>
          <a:bodyPr/>
          <a:lstStyle>
            <a:lvl1pPr>
              <a:defRPr/>
            </a:lvl1pPr>
          </a:lstStyle>
          <a:p>
            <a:pPr>
              <a:defRPr/>
            </a:pPr>
            <a:fld id="{A26729EF-9742-4A04-821F-D8164C4F4D51}" type="slidenum">
              <a:rPr lang="en-GB"/>
              <a:pPr>
                <a:defRPr/>
              </a:pPr>
              <a:t>‹#›</a:t>
            </a:fld>
            <a:endParaRPr lang="en-GB"/>
          </a:p>
        </p:txBody>
      </p:sp>
    </p:spTree>
    <p:extLst>
      <p:ext uri="{BB962C8B-B14F-4D97-AF65-F5344CB8AC3E}">
        <p14:creationId xmlns:p14="http://schemas.microsoft.com/office/powerpoint/2010/main" val="40740040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11" name="Date Placeholder 10"/>
          <p:cNvSpPr>
            <a:spLocks noGrp="1"/>
          </p:cNvSpPr>
          <p:nvPr>
            <p:ph type="dt" sz="half" idx="10"/>
          </p:nvPr>
        </p:nvSpPr>
        <p:spPr/>
        <p:txBody>
          <a:bodyPr/>
          <a:lstStyle/>
          <a:p>
            <a:endParaRPr lang="en-US" dirty="0"/>
          </a:p>
        </p:txBody>
      </p:sp>
      <p:sp>
        <p:nvSpPr>
          <p:cNvPr id="12" name="Footer Placeholder 11"/>
          <p:cNvSpPr>
            <a:spLocks noGrp="1"/>
          </p:cNvSpPr>
          <p:nvPr>
            <p:ph type="ftr" sz="quarter" idx="11"/>
          </p:nvPr>
        </p:nvSpPr>
        <p:spPr/>
        <p:txBody>
          <a:bodyPr/>
          <a:lstStyle/>
          <a:p>
            <a:endParaRPr lang="en-US" dirty="0"/>
          </a:p>
        </p:txBody>
      </p:sp>
      <p:sp>
        <p:nvSpPr>
          <p:cNvPr id="13" name="Slide Number Placeholder 12"/>
          <p:cNvSpPr>
            <a:spLocks noGrp="1"/>
          </p:cNvSpPr>
          <p:nvPr>
            <p:ph type="sldNum" sz="quarter" idx="12"/>
          </p:nvPr>
        </p:nvSpPr>
        <p:spPr/>
        <p:txBody>
          <a:bodyPr/>
          <a:lstStyle/>
          <a:p>
            <a:fld id="{23A0628E-C12F-4F8C-9895-BCD5E30100D3}" type="slidenum">
              <a:rPr lang="en-US" smtClean="0"/>
              <a:pPr/>
              <a:t>‹#›</a:t>
            </a:fld>
            <a:endParaRPr lang="en-US" dirty="0"/>
          </a:p>
        </p:txBody>
      </p:sp>
    </p:spTree>
    <p:extLst>
      <p:ext uri="{BB962C8B-B14F-4D97-AF65-F5344CB8AC3E}">
        <p14:creationId xmlns:p14="http://schemas.microsoft.com/office/powerpoint/2010/main" val="3654492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u și conținut">
    <p:spTree>
      <p:nvGrpSpPr>
        <p:cNvPr id="1" name=""/>
        <p:cNvGrpSpPr/>
        <p:nvPr/>
      </p:nvGrpSpPr>
      <p:grpSpPr>
        <a:xfrm>
          <a:off x="0" y="0"/>
          <a:ext cx="0" cy="0"/>
          <a:chOff x="0" y="0"/>
          <a:chExt cx="0" cy="0"/>
        </a:xfrm>
      </p:grpSpPr>
      <p:sp>
        <p:nvSpPr>
          <p:cNvPr id="2" name="Titlu 1"/>
          <p:cNvSpPr>
            <a:spLocks noGrp="1"/>
          </p:cNvSpPr>
          <p:nvPr>
            <p:ph type="title"/>
          </p:nvPr>
        </p:nvSpPr>
        <p:spPr>
          <a:xfrm>
            <a:off x="742950" y="457200"/>
            <a:ext cx="8420100" cy="1143000"/>
          </a:xfrm>
          <a:prstGeom prst="rect">
            <a:avLst/>
          </a:prstGeom>
        </p:spPr>
        <p:txBody>
          <a:bodyPr/>
          <a:lstStyle/>
          <a:p>
            <a:r>
              <a:rPr lang="ro-RO"/>
              <a:t>Faceți clic pentru a edita stilul de titlu Coordonator</a:t>
            </a:r>
          </a:p>
        </p:txBody>
      </p:sp>
      <p:sp>
        <p:nvSpPr>
          <p:cNvPr id="3" name="Substituent conținut 2"/>
          <p:cNvSpPr>
            <a:spLocks noGrp="1"/>
          </p:cNvSpPr>
          <p:nvPr>
            <p:ph idx="1"/>
          </p:nvPr>
        </p:nvSpPr>
        <p:spPr>
          <a:xfrm>
            <a:off x="742950" y="1981200"/>
            <a:ext cx="8420100" cy="4114800"/>
          </a:xfrm>
          <a:prstGeom prst="rect">
            <a:avLst/>
          </a:prstGeom>
        </p:spPr>
        <p:txBody>
          <a:bodyPr/>
          <a:lstStyle/>
          <a:p>
            <a:pPr lvl="0"/>
            <a:r>
              <a:rPr lang="ro-RO"/>
              <a:t>Faceți clic pentru a edita stilurile de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4" name="Rectangle 6"/>
          <p:cNvSpPr>
            <a:spLocks noGrp="1" noChangeArrowheads="1"/>
          </p:cNvSpPr>
          <p:nvPr>
            <p:ph type="sldNum" sz="quarter" idx="10"/>
          </p:nvPr>
        </p:nvSpPr>
        <p:spPr>
          <a:xfrm>
            <a:off x="8680450" y="6445250"/>
            <a:ext cx="1130300" cy="412750"/>
          </a:xfrm>
          <a:prstGeom prst="rect">
            <a:avLst/>
          </a:prstGeom>
          <a:ln/>
        </p:spPr>
        <p:txBody>
          <a:bodyPr/>
          <a:lstStyle>
            <a:lvl1pPr>
              <a:defRPr/>
            </a:lvl1pPr>
          </a:lstStyle>
          <a:p>
            <a:pPr>
              <a:defRPr/>
            </a:pPr>
            <a:fld id="{9DF2799F-A728-4FD2-8B16-FC736C992FA6}" type="slidenum">
              <a:rPr lang="en-US"/>
              <a:pPr>
                <a:defRPr/>
              </a:pPr>
              <a:t>‹#›</a:t>
            </a:fld>
            <a:endParaRPr lang="en-US"/>
          </a:p>
        </p:txBody>
      </p:sp>
    </p:spTree>
    <p:extLst>
      <p:ext uri="{BB962C8B-B14F-4D97-AF65-F5344CB8AC3E}">
        <p14:creationId xmlns:p14="http://schemas.microsoft.com/office/powerpoint/2010/main" val="3173330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ntet secțiune">
    <p:spTree>
      <p:nvGrpSpPr>
        <p:cNvPr id="1" name=""/>
        <p:cNvGrpSpPr/>
        <p:nvPr/>
      </p:nvGrpSpPr>
      <p:grpSpPr>
        <a:xfrm>
          <a:off x="0" y="0"/>
          <a:ext cx="0" cy="0"/>
          <a:chOff x="0" y="0"/>
          <a:chExt cx="0" cy="0"/>
        </a:xfrm>
      </p:grpSpPr>
      <p:sp>
        <p:nvSpPr>
          <p:cNvPr id="2" name="Titlu 1"/>
          <p:cNvSpPr>
            <a:spLocks noGrp="1"/>
          </p:cNvSpPr>
          <p:nvPr>
            <p:ph type="title"/>
          </p:nvPr>
        </p:nvSpPr>
        <p:spPr>
          <a:xfrm>
            <a:off x="782638" y="4406900"/>
            <a:ext cx="8420100" cy="1362075"/>
          </a:xfrm>
          <a:prstGeom prst="rect">
            <a:avLst/>
          </a:prstGeom>
        </p:spPr>
        <p:txBody>
          <a:bodyPr anchor="t"/>
          <a:lstStyle>
            <a:lvl1pPr algn="l">
              <a:defRPr sz="4000" b="1" cap="all"/>
            </a:lvl1pPr>
          </a:lstStyle>
          <a:p>
            <a:r>
              <a:rPr lang="ro-RO"/>
              <a:t>Faceți clic pentru a edita stilul de titlu Coordonator</a:t>
            </a:r>
          </a:p>
        </p:txBody>
      </p:sp>
      <p:sp>
        <p:nvSpPr>
          <p:cNvPr id="3" name="Substituent text 2"/>
          <p:cNvSpPr>
            <a:spLocks noGrp="1"/>
          </p:cNvSpPr>
          <p:nvPr>
            <p:ph type="body" idx="1"/>
          </p:nvPr>
        </p:nvSpPr>
        <p:spPr>
          <a:xfrm>
            <a:off x="782638" y="2906713"/>
            <a:ext cx="84201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o-RO"/>
              <a:t>Faceți clic pentru a edita stilurile de text Coordonator</a:t>
            </a:r>
          </a:p>
        </p:txBody>
      </p:sp>
      <p:sp>
        <p:nvSpPr>
          <p:cNvPr id="4" name="Rectangle 6"/>
          <p:cNvSpPr>
            <a:spLocks noGrp="1" noChangeArrowheads="1"/>
          </p:cNvSpPr>
          <p:nvPr>
            <p:ph type="sldNum" sz="quarter" idx="10"/>
          </p:nvPr>
        </p:nvSpPr>
        <p:spPr>
          <a:xfrm>
            <a:off x="8680450" y="6445250"/>
            <a:ext cx="1130300" cy="412750"/>
          </a:xfrm>
          <a:prstGeom prst="rect">
            <a:avLst/>
          </a:prstGeom>
          <a:ln/>
        </p:spPr>
        <p:txBody>
          <a:bodyPr/>
          <a:lstStyle>
            <a:lvl1pPr>
              <a:defRPr/>
            </a:lvl1pPr>
          </a:lstStyle>
          <a:p>
            <a:pPr>
              <a:defRPr/>
            </a:pPr>
            <a:fld id="{D6D66310-549D-45E4-B2DE-0226A7BEC78B}" type="slidenum">
              <a:rPr lang="en-US"/>
              <a:pPr>
                <a:defRPr/>
              </a:pPr>
              <a:t>‹#›</a:t>
            </a:fld>
            <a:endParaRPr lang="en-US"/>
          </a:p>
        </p:txBody>
      </p:sp>
    </p:spTree>
    <p:extLst>
      <p:ext uri="{BB962C8B-B14F-4D97-AF65-F5344CB8AC3E}">
        <p14:creationId xmlns:p14="http://schemas.microsoft.com/office/powerpoint/2010/main" val="27029369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uă tipuri de conținut">
    <p:spTree>
      <p:nvGrpSpPr>
        <p:cNvPr id="1" name=""/>
        <p:cNvGrpSpPr/>
        <p:nvPr/>
      </p:nvGrpSpPr>
      <p:grpSpPr>
        <a:xfrm>
          <a:off x="0" y="0"/>
          <a:ext cx="0" cy="0"/>
          <a:chOff x="0" y="0"/>
          <a:chExt cx="0" cy="0"/>
        </a:xfrm>
      </p:grpSpPr>
      <p:sp>
        <p:nvSpPr>
          <p:cNvPr id="2" name="Titlu 1"/>
          <p:cNvSpPr>
            <a:spLocks noGrp="1"/>
          </p:cNvSpPr>
          <p:nvPr>
            <p:ph type="title"/>
          </p:nvPr>
        </p:nvSpPr>
        <p:spPr>
          <a:xfrm>
            <a:off x="742950" y="457200"/>
            <a:ext cx="8420100" cy="1143000"/>
          </a:xfrm>
          <a:prstGeom prst="rect">
            <a:avLst/>
          </a:prstGeom>
        </p:spPr>
        <p:txBody>
          <a:bodyPr/>
          <a:lstStyle/>
          <a:p>
            <a:r>
              <a:rPr lang="ro-RO"/>
              <a:t>Faceți clic pentru a edita stilul de titlu Coordonator</a:t>
            </a:r>
          </a:p>
        </p:txBody>
      </p:sp>
      <p:sp>
        <p:nvSpPr>
          <p:cNvPr id="3" name="Substituent conținut 2"/>
          <p:cNvSpPr>
            <a:spLocks noGrp="1"/>
          </p:cNvSpPr>
          <p:nvPr>
            <p:ph sz="half" idx="1"/>
          </p:nvPr>
        </p:nvSpPr>
        <p:spPr>
          <a:xfrm>
            <a:off x="742950" y="1981200"/>
            <a:ext cx="413385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o-RO"/>
              <a:t>Faceți clic pentru a edita stilurile de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conținut 3"/>
          <p:cNvSpPr>
            <a:spLocks noGrp="1"/>
          </p:cNvSpPr>
          <p:nvPr>
            <p:ph sz="half" idx="2"/>
          </p:nvPr>
        </p:nvSpPr>
        <p:spPr>
          <a:xfrm>
            <a:off x="5029200" y="1981200"/>
            <a:ext cx="413385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o-RO"/>
              <a:t>Faceți clic pentru a edita stilurile de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5" name="Rectangle 6"/>
          <p:cNvSpPr>
            <a:spLocks noGrp="1" noChangeArrowheads="1"/>
          </p:cNvSpPr>
          <p:nvPr>
            <p:ph type="sldNum" sz="quarter" idx="10"/>
          </p:nvPr>
        </p:nvSpPr>
        <p:spPr>
          <a:xfrm>
            <a:off x="8680450" y="6445250"/>
            <a:ext cx="1130300" cy="412750"/>
          </a:xfrm>
          <a:prstGeom prst="rect">
            <a:avLst/>
          </a:prstGeom>
          <a:ln/>
        </p:spPr>
        <p:txBody>
          <a:bodyPr/>
          <a:lstStyle>
            <a:lvl1pPr>
              <a:defRPr/>
            </a:lvl1pPr>
          </a:lstStyle>
          <a:p>
            <a:pPr>
              <a:defRPr/>
            </a:pPr>
            <a:fld id="{DEF51052-DE0A-44AD-BCA5-31B731B99222}" type="slidenum">
              <a:rPr lang="en-US"/>
              <a:pPr>
                <a:defRPr/>
              </a:pPr>
              <a:t>‹#›</a:t>
            </a:fld>
            <a:endParaRPr lang="en-US"/>
          </a:p>
        </p:txBody>
      </p:sp>
    </p:spTree>
    <p:extLst>
      <p:ext uri="{BB962C8B-B14F-4D97-AF65-F5344CB8AC3E}">
        <p14:creationId xmlns:p14="http://schemas.microsoft.com/office/powerpoint/2010/main" val="2258607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ție">
    <p:spTree>
      <p:nvGrpSpPr>
        <p:cNvPr id="1" name=""/>
        <p:cNvGrpSpPr/>
        <p:nvPr/>
      </p:nvGrpSpPr>
      <p:grpSpPr>
        <a:xfrm>
          <a:off x="0" y="0"/>
          <a:ext cx="0" cy="0"/>
          <a:chOff x="0" y="0"/>
          <a:chExt cx="0" cy="0"/>
        </a:xfrm>
      </p:grpSpPr>
      <p:sp>
        <p:nvSpPr>
          <p:cNvPr id="2" name="Titlu 1"/>
          <p:cNvSpPr>
            <a:spLocks noGrp="1"/>
          </p:cNvSpPr>
          <p:nvPr>
            <p:ph type="title"/>
          </p:nvPr>
        </p:nvSpPr>
        <p:spPr>
          <a:xfrm>
            <a:off x="495300" y="274638"/>
            <a:ext cx="8915400" cy="1143000"/>
          </a:xfrm>
          <a:prstGeom prst="rect">
            <a:avLst/>
          </a:prstGeom>
        </p:spPr>
        <p:txBody>
          <a:bodyPr/>
          <a:lstStyle>
            <a:lvl1pPr>
              <a:defRPr/>
            </a:lvl1pPr>
          </a:lstStyle>
          <a:p>
            <a:r>
              <a:rPr lang="ro-RO"/>
              <a:t>Faceți clic pentru a edita stilul de titlu Coordonator</a:t>
            </a:r>
          </a:p>
        </p:txBody>
      </p:sp>
      <p:sp>
        <p:nvSpPr>
          <p:cNvPr id="3" name="Substituent text 2"/>
          <p:cNvSpPr>
            <a:spLocks noGrp="1"/>
          </p:cNvSpPr>
          <p:nvPr>
            <p:ph type="body" idx="1"/>
          </p:nvPr>
        </p:nvSpPr>
        <p:spPr>
          <a:xfrm>
            <a:off x="495300" y="1535113"/>
            <a:ext cx="437673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Faceți clic pentru a edita stilurile de text Coordonator</a:t>
            </a:r>
          </a:p>
        </p:txBody>
      </p:sp>
      <p:sp>
        <p:nvSpPr>
          <p:cNvPr id="4" name="Substituent conținut 3"/>
          <p:cNvSpPr>
            <a:spLocks noGrp="1"/>
          </p:cNvSpPr>
          <p:nvPr>
            <p:ph sz="half" idx="2"/>
          </p:nvPr>
        </p:nvSpPr>
        <p:spPr>
          <a:xfrm>
            <a:off x="495300" y="2174875"/>
            <a:ext cx="437673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o-RO"/>
              <a:t>Faceți clic pentru a edita stilurile de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5" name="Substituent text 4"/>
          <p:cNvSpPr>
            <a:spLocks noGrp="1"/>
          </p:cNvSpPr>
          <p:nvPr>
            <p:ph type="body" sz="quarter" idx="3"/>
          </p:nvPr>
        </p:nvSpPr>
        <p:spPr>
          <a:xfrm>
            <a:off x="5032375" y="1535113"/>
            <a:ext cx="437832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Faceți clic pentru a edita stilurile de text Coordonator</a:t>
            </a:r>
          </a:p>
        </p:txBody>
      </p:sp>
      <p:sp>
        <p:nvSpPr>
          <p:cNvPr id="6" name="Substituent conținut 5"/>
          <p:cNvSpPr>
            <a:spLocks noGrp="1"/>
          </p:cNvSpPr>
          <p:nvPr>
            <p:ph sz="quarter" idx="4"/>
          </p:nvPr>
        </p:nvSpPr>
        <p:spPr>
          <a:xfrm>
            <a:off x="5032375" y="2174875"/>
            <a:ext cx="437832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o-RO"/>
              <a:t>Faceți clic pentru a edita stilurile de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7" name="Slide Number Placeholder 6"/>
          <p:cNvSpPr>
            <a:spLocks noGrp="1" noChangeArrowheads="1"/>
          </p:cNvSpPr>
          <p:nvPr>
            <p:ph type="sldNum" sz="quarter" idx="10"/>
          </p:nvPr>
        </p:nvSpPr>
        <p:spPr>
          <a:xfrm>
            <a:off x="8680450" y="6445250"/>
            <a:ext cx="1130300" cy="412750"/>
          </a:xfrm>
          <a:prstGeom prst="rect">
            <a:avLst/>
          </a:prstGeom>
          <a:ln/>
        </p:spPr>
        <p:txBody>
          <a:bodyPr/>
          <a:lstStyle>
            <a:lvl1pPr>
              <a:defRPr/>
            </a:lvl1pPr>
          </a:lstStyle>
          <a:p>
            <a:pPr>
              <a:defRPr/>
            </a:pPr>
            <a:fld id="{EAEEFC12-F9A0-4211-88FB-A35DCCFB6C11}" type="slidenum">
              <a:rPr lang="en-US"/>
              <a:pPr>
                <a:defRPr/>
              </a:pPr>
              <a:t>‹#›</a:t>
            </a:fld>
            <a:endParaRPr lang="en-US"/>
          </a:p>
        </p:txBody>
      </p:sp>
    </p:spTree>
    <p:extLst>
      <p:ext uri="{BB962C8B-B14F-4D97-AF65-F5344CB8AC3E}">
        <p14:creationId xmlns:p14="http://schemas.microsoft.com/office/powerpoint/2010/main" val="11145950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Doar titlu">
    <p:spTree>
      <p:nvGrpSpPr>
        <p:cNvPr id="1" name=""/>
        <p:cNvGrpSpPr/>
        <p:nvPr/>
      </p:nvGrpSpPr>
      <p:grpSpPr>
        <a:xfrm>
          <a:off x="0" y="0"/>
          <a:ext cx="0" cy="0"/>
          <a:chOff x="0" y="0"/>
          <a:chExt cx="0" cy="0"/>
        </a:xfrm>
      </p:grpSpPr>
      <p:sp>
        <p:nvSpPr>
          <p:cNvPr id="2" name="Titlu 1"/>
          <p:cNvSpPr>
            <a:spLocks noGrp="1"/>
          </p:cNvSpPr>
          <p:nvPr>
            <p:ph type="title"/>
          </p:nvPr>
        </p:nvSpPr>
        <p:spPr>
          <a:xfrm>
            <a:off x="742950" y="457200"/>
            <a:ext cx="8420100" cy="1143000"/>
          </a:xfrm>
          <a:prstGeom prst="rect">
            <a:avLst/>
          </a:prstGeom>
        </p:spPr>
        <p:txBody>
          <a:bodyPr/>
          <a:lstStyle/>
          <a:p>
            <a:r>
              <a:rPr lang="ro-RO"/>
              <a:t>Faceți clic pentru a edita stilul de titlu Coordonator</a:t>
            </a:r>
          </a:p>
        </p:txBody>
      </p:sp>
      <p:sp>
        <p:nvSpPr>
          <p:cNvPr id="3" name="Rectangle 6"/>
          <p:cNvSpPr>
            <a:spLocks noGrp="1" noChangeArrowheads="1"/>
          </p:cNvSpPr>
          <p:nvPr>
            <p:ph type="sldNum" sz="quarter" idx="10"/>
          </p:nvPr>
        </p:nvSpPr>
        <p:spPr>
          <a:xfrm>
            <a:off x="8680450" y="6445250"/>
            <a:ext cx="1130300" cy="412750"/>
          </a:xfrm>
          <a:prstGeom prst="rect">
            <a:avLst/>
          </a:prstGeom>
          <a:ln/>
        </p:spPr>
        <p:txBody>
          <a:bodyPr/>
          <a:lstStyle>
            <a:lvl1pPr>
              <a:defRPr/>
            </a:lvl1pPr>
          </a:lstStyle>
          <a:p>
            <a:pPr>
              <a:defRPr/>
            </a:pPr>
            <a:fld id="{1957EE93-09B5-44A7-85D1-E1FA0D8939F6}" type="slidenum">
              <a:rPr lang="en-US"/>
              <a:pPr>
                <a:defRPr/>
              </a:pPr>
              <a:t>‹#›</a:t>
            </a:fld>
            <a:endParaRPr lang="en-US"/>
          </a:p>
        </p:txBody>
      </p:sp>
    </p:spTree>
    <p:extLst>
      <p:ext uri="{BB962C8B-B14F-4D97-AF65-F5344CB8AC3E}">
        <p14:creationId xmlns:p14="http://schemas.microsoft.com/office/powerpoint/2010/main" val="8033292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Necompletat">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xfrm>
            <a:off x="8680450" y="6445250"/>
            <a:ext cx="1130300" cy="412750"/>
          </a:xfrm>
          <a:prstGeom prst="rect">
            <a:avLst/>
          </a:prstGeom>
          <a:ln/>
        </p:spPr>
        <p:txBody>
          <a:bodyPr/>
          <a:lstStyle>
            <a:lvl1pPr>
              <a:defRPr/>
            </a:lvl1pPr>
          </a:lstStyle>
          <a:p>
            <a:pPr>
              <a:defRPr/>
            </a:pPr>
            <a:fld id="{94CF02A7-BB73-4FB3-8940-1AD67DA47717}" type="slidenum">
              <a:rPr lang="en-US"/>
              <a:pPr>
                <a:defRPr/>
              </a:pPr>
              <a:t>‹#›</a:t>
            </a:fld>
            <a:endParaRPr lang="en-US"/>
          </a:p>
        </p:txBody>
      </p:sp>
    </p:spTree>
    <p:extLst>
      <p:ext uri="{BB962C8B-B14F-4D97-AF65-F5344CB8AC3E}">
        <p14:creationId xmlns:p14="http://schemas.microsoft.com/office/powerpoint/2010/main" val="819676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ținut cu legendă">
    <p:spTree>
      <p:nvGrpSpPr>
        <p:cNvPr id="1" name=""/>
        <p:cNvGrpSpPr/>
        <p:nvPr/>
      </p:nvGrpSpPr>
      <p:grpSpPr>
        <a:xfrm>
          <a:off x="0" y="0"/>
          <a:ext cx="0" cy="0"/>
          <a:chOff x="0" y="0"/>
          <a:chExt cx="0" cy="0"/>
        </a:xfrm>
      </p:grpSpPr>
      <p:sp>
        <p:nvSpPr>
          <p:cNvPr id="2" name="Titlu 1"/>
          <p:cNvSpPr>
            <a:spLocks noGrp="1"/>
          </p:cNvSpPr>
          <p:nvPr>
            <p:ph type="title"/>
          </p:nvPr>
        </p:nvSpPr>
        <p:spPr>
          <a:xfrm>
            <a:off x="495300" y="273050"/>
            <a:ext cx="3259138" cy="1162050"/>
          </a:xfrm>
          <a:prstGeom prst="rect">
            <a:avLst/>
          </a:prstGeom>
        </p:spPr>
        <p:txBody>
          <a:bodyPr/>
          <a:lstStyle>
            <a:lvl1pPr algn="l">
              <a:defRPr sz="2000" b="1"/>
            </a:lvl1pPr>
          </a:lstStyle>
          <a:p>
            <a:r>
              <a:rPr lang="ro-RO"/>
              <a:t>Faceți clic pentru a edita stilul de titlu Coordonator</a:t>
            </a:r>
          </a:p>
        </p:txBody>
      </p:sp>
      <p:sp>
        <p:nvSpPr>
          <p:cNvPr id="3" name="Substituent conținut 2"/>
          <p:cNvSpPr>
            <a:spLocks noGrp="1"/>
          </p:cNvSpPr>
          <p:nvPr>
            <p:ph idx="1"/>
          </p:nvPr>
        </p:nvSpPr>
        <p:spPr>
          <a:xfrm>
            <a:off x="3873500" y="273050"/>
            <a:ext cx="553720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o-RO"/>
              <a:t>Faceți clic pentru a edita stilurile de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text 3"/>
          <p:cNvSpPr>
            <a:spLocks noGrp="1"/>
          </p:cNvSpPr>
          <p:nvPr>
            <p:ph type="body" sz="half" idx="2"/>
          </p:nvPr>
        </p:nvSpPr>
        <p:spPr>
          <a:xfrm>
            <a:off x="495300" y="1435100"/>
            <a:ext cx="3259138"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a:t>Faceți clic pentru a edita stilurile de text Coordonator</a:t>
            </a:r>
          </a:p>
        </p:txBody>
      </p:sp>
      <p:sp>
        <p:nvSpPr>
          <p:cNvPr id="5" name="Rectangle 6"/>
          <p:cNvSpPr>
            <a:spLocks noGrp="1" noChangeArrowheads="1"/>
          </p:cNvSpPr>
          <p:nvPr>
            <p:ph type="sldNum" sz="quarter" idx="10"/>
          </p:nvPr>
        </p:nvSpPr>
        <p:spPr>
          <a:xfrm>
            <a:off x="8680450" y="6445250"/>
            <a:ext cx="1130300" cy="412750"/>
          </a:xfrm>
          <a:prstGeom prst="rect">
            <a:avLst/>
          </a:prstGeom>
          <a:ln/>
        </p:spPr>
        <p:txBody>
          <a:bodyPr/>
          <a:lstStyle>
            <a:lvl1pPr>
              <a:defRPr/>
            </a:lvl1pPr>
          </a:lstStyle>
          <a:p>
            <a:pPr>
              <a:defRPr/>
            </a:pPr>
            <a:fld id="{5778660A-6A32-4582-843C-DA99CB574A58}" type="slidenum">
              <a:rPr lang="en-US"/>
              <a:pPr>
                <a:defRPr/>
              </a:pPr>
              <a:t>‹#›</a:t>
            </a:fld>
            <a:endParaRPr lang="en-US"/>
          </a:p>
        </p:txBody>
      </p:sp>
    </p:spTree>
    <p:extLst>
      <p:ext uri="{BB962C8B-B14F-4D97-AF65-F5344CB8AC3E}">
        <p14:creationId xmlns:p14="http://schemas.microsoft.com/office/powerpoint/2010/main" val="3564928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ine cu legendă">
    <p:spTree>
      <p:nvGrpSpPr>
        <p:cNvPr id="1" name=""/>
        <p:cNvGrpSpPr/>
        <p:nvPr/>
      </p:nvGrpSpPr>
      <p:grpSpPr>
        <a:xfrm>
          <a:off x="0" y="0"/>
          <a:ext cx="0" cy="0"/>
          <a:chOff x="0" y="0"/>
          <a:chExt cx="0" cy="0"/>
        </a:xfrm>
      </p:grpSpPr>
      <p:sp>
        <p:nvSpPr>
          <p:cNvPr id="2" name="Titlu 1"/>
          <p:cNvSpPr>
            <a:spLocks noGrp="1"/>
          </p:cNvSpPr>
          <p:nvPr>
            <p:ph type="title"/>
          </p:nvPr>
        </p:nvSpPr>
        <p:spPr>
          <a:xfrm>
            <a:off x="1941513" y="4800600"/>
            <a:ext cx="5943600" cy="566738"/>
          </a:xfrm>
          <a:prstGeom prst="rect">
            <a:avLst/>
          </a:prstGeom>
        </p:spPr>
        <p:txBody>
          <a:bodyPr/>
          <a:lstStyle>
            <a:lvl1pPr algn="l">
              <a:defRPr sz="2000" b="1"/>
            </a:lvl1pPr>
          </a:lstStyle>
          <a:p>
            <a:r>
              <a:rPr lang="ro-RO"/>
              <a:t>Faceți clic pentru a edita stilul de titlu Coordonator</a:t>
            </a:r>
          </a:p>
        </p:txBody>
      </p:sp>
      <p:sp>
        <p:nvSpPr>
          <p:cNvPr id="3" name="Substituent imagine 2"/>
          <p:cNvSpPr>
            <a:spLocks noGrp="1"/>
          </p:cNvSpPr>
          <p:nvPr>
            <p:ph type="pic" idx="1"/>
          </p:nvPr>
        </p:nvSpPr>
        <p:spPr>
          <a:xfrm>
            <a:off x="1941513" y="612775"/>
            <a:ext cx="59436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o-RO" noProof="0"/>
          </a:p>
        </p:txBody>
      </p:sp>
      <p:sp>
        <p:nvSpPr>
          <p:cNvPr id="4" name="Substituent text 3"/>
          <p:cNvSpPr>
            <a:spLocks noGrp="1"/>
          </p:cNvSpPr>
          <p:nvPr>
            <p:ph type="body" sz="half" idx="2"/>
          </p:nvPr>
        </p:nvSpPr>
        <p:spPr>
          <a:xfrm>
            <a:off x="1941513" y="5367338"/>
            <a:ext cx="59436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a:t>Faceți clic pentru a edita stilurile de text Coordonator</a:t>
            </a:r>
          </a:p>
        </p:txBody>
      </p:sp>
      <p:sp>
        <p:nvSpPr>
          <p:cNvPr id="5" name="Rectangle 6"/>
          <p:cNvSpPr>
            <a:spLocks noGrp="1" noChangeArrowheads="1"/>
          </p:cNvSpPr>
          <p:nvPr>
            <p:ph type="sldNum" sz="quarter" idx="10"/>
          </p:nvPr>
        </p:nvSpPr>
        <p:spPr>
          <a:xfrm>
            <a:off x="8680450" y="6445250"/>
            <a:ext cx="1130300" cy="412750"/>
          </a:xfrm>
          <a:prstGeom prst="rect">
            <a:avLst/>
          </a:prstGeom>
          <a:ln/>
        </p:spPr>
        <p:txBody>
          <a:bodyPr/>
          <a:lstStyle>
            <a:lvl1pPr>
              <a:defRPr/>
            </a:lvl1pPr>
          </a:lstStyle>
          <a:p>
            <a:pPr>
              <a:defRPr/>
            </a:pPr>
            <a:fld id="{15766FAF-4038-4104-B038-143C286F0E38}" type="slidenum">
              <a:rPr lang="en-US"/>
              <a:pPr>
                <a:defRPr/>
              </a:pPr>
              <a:t>‹#›</a:t>
            </a:fld>
            <a:endParaRPr lang="en-US"/>
          </a:p>
        </p:txBody>
      </p:sp>
    </p:spTree>
    <p:extLst>
      <p:ext uri="{BB962C8B-B14F-4D97-AF65-F5344CB8AC3E}">
        <p14:creationId xmlns:p14="http://schemas.microsoft.com/office/powerpoint/2010/main" val="1516584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10">
          <a:fgClr>
            <a:srgbClr val="FFFF00"/>
          </a:fgClr>
          <a:bgClr>
            <a:srgbClr val="FFFFFF"/>
          </a:bgClr>
        </a:pattFill>
        <a:effectLst/>
      </p:bgPr>
    </p:bg>
    <p:spTree>
      <p:nvGrpSpPr>
        <p:cNvPr id="1" name=""/>
        <p:cNvGrpSpPr/>
        <p:nvPr/>
      </p:nvGrpSpPr>
      <p:grpSpPr>
        <a:xfrm>
          <a:off x="0" y="0"/>
          <a:ext cx="0" cy="0"/>
          <a:chOff x="0" y="0"/>
          <a:chExt cx="0" cy="0"/>
        </a:xfrm>
      </p:grpSpPr>
      <p:sp>
        <p:nvSpPr>
          <p:cNvPr id="1030" name="Rectangle 8"/>
          <p:cNvSpPr>
            <a:spLocks noChangeArrowheads="1"/>
          </p:cNvSpPr>
          <p:nvPr/>
        </p:nvSpPr>
        <p:spPr bwMode="ltGray">
          <a:xfrm flipV="1">
            <a:off x="984250" y="651396"/>
            <a:ext cx="8348651" cy="45719"/>
          </a:xfrm>
          <a:prstGeom prst="rect">
            <a:avLst/>
          </a:prstGeom>
          <a:gradFill rotWithShape="0">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b="1">
                <a:solidFill>
                  <a:srgbClr val="993366"/>
                </a:solidFill>
                <a:latin typeface="Arial" pitchFamily="34" charset="0"/>
              </a:defRPr>
            </a:lvl1pPr>
            <a:lvl2pPr marL="742950" indent="-285750">
              <a:defRPr sz="2800" b="1">
                <a:solidFill>
                  <a:srgbClr val="993366"/>
                </a:solidFill>
                <a:latin typeface="Arial" pitchFamily="34" charset="0"/>
              </a:defRPr>
            </a:lvl2pPr>
            <a:lvl3pPr marL="1143000" indent="-228600">
              <a:defRPr sz="2800" b="1">
                <a:solidFill>
                  <a:srgbClr val="993366"/>
                </a:solidFill>
                <a:latin typeface="Arial" pitchFamily="34" charset="0"/>
              </a:defRPr>
            </a:lvl3pPr>
            <a:lvl4pPr marL="1600200" indent="-228600">
              <a:defRPr sz="2800" b="1">
                <a:solidFill>
                  <a:srgbClr val="993366"/>
                </a:solidFill>
                <a:latin typeface="Arial" pitchFamily="34" charset="0"/>
              </a:defRPr>
            </a:lvl4pPr>
            <a:lvl5pPr marL="2057400" indent="-228600">
              <a:defRPr sz="2800" b="1">
                <a:solidFill>
                  <a:srgbClr val="993366"/>
                </a:solidFill>
                <a:latin typeface="Arial" pitchFamily="34" charset="0"/>
              </a:defRPr>
            </a:lvl5pPr>
            <a:lvl6pPr marL="2514600" indent="-228600" eaLnBrk="0" fontAlgn="base" hangingPunct="0">
              <a:spcBef>
                <a:spcPct val="0"/>
              </a:spcBef>
              <a:spcAft>
                <a:spcPct val="0"/>
              </a:spcAft>
              <a:defRPr sz="2800" b="1">
                <a:solidFill>
                  <a:srgbClr val="993366"/>
                </a:solidFill>
                <a:latin typeface="Arial" pitchFamily="34" charset="0"/>
              </a:defRPr>
            </a:lvl6pPr>
            <a:lvl7pPr marL="2971800" indent="-228600" eaLnBrk="0" fontAlgn="base" hangingPunct="0">
              <a:spcBef>
                <a:spcPct val="0"/>
              </a:spcBef>
              <a:spcAft>
                <a:spcPct val="0"/>
              </a:spcAft>
              <a:defRPr sz="2800" b="1">
                <a:solidFill>
                  <a:srgbClr val="993366"/>
                </a:solidFill>
                <a:latin typeface="Arial" pitchFamily="34" charset="0"/>
              </a:defRPr>
            </a:lvl7pPr>
            <a:lvl8pPr marL="3429000" indent="-228600" eaLnBrk="0" fontAlgn="base" hangingPunct="0">
              <a:spcBef>
                <a:spcPct val="0"/>
              </a:spcBef>
              <a:spcAft>
                <a:spcPct val="0"/>
              </a:spcAft>
              <a:defRPr sz="2800" b="1">
                <a:solidFill>
                  <a:srgbClr val="993366"/>
                </a:solidFill>
                <a:latin typeface="Arial" pitchFamily="34" charset="0"/>
              </a:defRPr>
            </a:lvl8pPr>
            <a:lvl9pPr marL="3886200" indent="-228600" eaLnBrk="0" fontAlgn="base" hangingPunct="0">
              <a:spcBef>
                <a:spcPct val="0"/>
              </a:spcBef>
              <a:spcAft>
                <a:spcPct val="0"/>
              </a:spcAft>
              <a:defRPr sz="2800" b="1">
                <a:solidFill>
                  <a:srgbClr val="993366"/>
                </a:solidFill>
                <a:latin typeface="Arial" pitchFamily="34" charset="0"/>
              </a:defRPr>
            </a:lvl9pPr>
          </a:lstStyle>
          <a:p>
            <a:pPr algn="ctr">
              <a:defRPr/>
            </a:pPr>
            <a:endParaRPr lang="en-GB" altLang="ro-RO" sz="2400" b="0">
              <a:solidFill>
                <a:schemeClr val="tx1"/>
              </a:solidFill>
            </a:endParaRPr>
          </a:p>
        </p:txBody>
      </p:sp>
      <p:sp>
        <p:nvSpPr>
          <p:cNvPr id="1031" name="Text Box 39"/>
          <p:cNvSpPr txBox="1">
            <a:spLocks noChangeArrowheads="1"/>
          </p:cNvSpPr>
          <p:nvPr userDrawn="1"/>
        </p:nvSpPr>
        <p:spPr bwMode="auto">
          <a:xfrm>
            <a:off x="2063750" y="4495800"/>
            <a:ext cx="184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993366"/>
                </a:solidFill>
                <a:latin typeface="Arial" pitchFamily="34" charset="0"/>
              </a:defRPr>
            </a:lvl1pPr>
            <a:lvl2pPr marL="742950" indent="-285750">
              <a:defRPr sz="2800" b="1">
                <a:solidFill>
                  <a:srgbClr val="993366"/>
                </a:solidFill>
                <a:latin typeface="Arial" pitchFamily="34" charset="0"/>
              </a:defRPr>
            </a:lvl2pPr>
            <a:lvl3pPr marL="1143000" indent="-228600">
              <a:defRPr sz="2800" b="1">
                <a:solidFill>
                  <a:srgbClr val="993366"/>
                </a:solidFill>
                <a:latin typeface="Arial" pitchFamily="34" charset="0"/>
              </a:defRPr>
            </a:lvl3pPr>
            <a:lvl4pPr marL="1600200" indent="-228600">
              <a:defRPr sz="2800" b="1">
                <a:solidFill>
                  <a:srgbClr val="993366"/>
                </a:solidFill>
                <a:latin typeface="Arial" pitchFamily="34" charset="0"/>
              </a:defRPr>
            </a:lvl4pPr>
            <a:lvl5pPr marL="2057400" indent="-228600">
              <a:defRPr sz="2800" b="1">
                <a:solidFill>
                  <a:srgbClr val="993366"/>
                </a:solidFill>
                <a:latin typeface="Arial" pitchFamily="34" charset="0"/>
              </a:defRPr>
            </a:lvl5pPr>
            <a:lvl6pPr marL="2514600" indent="-228600" eaLnBrk="0" fontAlgn="base" hangingPunct="0">
              <a:spcBef>
                <a:spcPct val="0"/>
              </a:spcBef>
              <a:spcAft>
                <a:spcPct val="0"/>
              </a:spcAft>
              <a:defRPr sz="2800" b="1">
                <a:solidFill>
                  <a:srgbClr val="993366"/>
                </a:solidFill>
                <a:latin typeface="Arial" pitchFamily="34" charset="0"/>
              </a:defRPr>
            </a:lvl6pPr>
            <a:lvl7pPr marL="2971800" indent="-228600" eaLnBrk="0" fontAlgn="base" hangingPunct="0">
              <a:spcBef>
                <a:spcPct val="0"/>
              </a:spcBef>
              <a:spcAft>
                <a:spcPct val="0"/>
              </a:spcAft>
              <a:defRPr sz="2800" b="1">
                <a:solidFill>
                  <a:srgbClr val="993366"/>
                </a:solidFill>
                <a:latin typeface="Arial" pitchFamily="34" charset="0"/>
              </a:defRPr>
            </a:lvl7pPr>
            <a:lvl8pPr marL="3429000" indent="-228600" eaLnBrk="0" fontAlgn="base" hangingPunct="0">
              <a:spcBef>
                <a:spcPct val="0"/>
              </a:spcBef>
              <a:spcAft>
                <a:spcPct val="0"/>
              </a:spcAft>
              <a:defRPr sz="2800" b="1">
                <a:solidFill>
                  <a:srgbClr val="993366"/>
                </a:solidFill>
                <a:latin typeface="Arial" pitchFamily="34" charset="0"/>
              </a:defRPr>
            </a:lvl8pPr>
            <a:lvl9pPr marL="3886200" indent="-228600" eaLnBrk="0" fontAlgn="base" hangingPunct="0">
              <a:spcBef>
                <a:spcPct val="0"/>
              </a:spcBef>
              <a:spcAft>
                <a:spcPct val="0"/>
              </a:spcAft>
              <a:defRPr sz="2800" b="1">
                <a:solidFill>
                  <a:srgbClr val="993366"/>
                </a:solidFill>
                <a:latin typeface="Arial" pitchFamily="34" charset="0"/>
              </a:defRPr>
            </a:lvl9pPr>
          </a:lstStyle>
          <a:p>
            <a:pPr>
              <a:defRPr/>
            </a:pPr>
            <a:endParaRPr lang="en-GB" altLang="ro-RO"/>
          </a:p>
        </p:txBody>
      </p:sp>
      <p:pic>
        <p:nvPicPr>
          <p:cNvPr id="10" name="Picture 11" descr="miini-cu-atom-pt-invitatii"/>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984250" y="829377"/>
            <a:ext cx="8348651" cy="5529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8"/>
          <p:cNvSpPr>
            <a:spLocks noChangeArrowheads="1"/>
          </p:cNvSpPr>
          <p:nvPr userDrawn="1"/>
        </p:nvSpPr>
        <p:spPr bwMode="ltGray">
          <a:xfrm>
            <a:off x="3740728" y="6358822"/>
            <a:ext cx="5546898" cy="45719"/>
          </a:xfrm>
          <a:prstGeom prst="rect">
            <a:avLst/>
          </a:prstGeom>
          <a:gradFill rotWithShape="0">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b="1">
                <a:solidFill>
                  <a:srgbClr val="993366"/>
                </a:solidFill>
                <a:latin typeface="Arial" pitchFamily="34" charset="0"/>
              </a:defRPr>
            </a:lvl1pPr>
            <a:lvl2pPr marL="742950" indent="-285750">
              <a:defRPr sz="2800" b="1">
                <a:solidFill>
                  <a:srgbClr val="993366"/>
                </a:solidFill>
                <a:latin typeface="Arial" pitchFamily="34" charset="0"/>
              </a:defRPr>
            </a:lvl2pPr>
            <a:lvl3pPr marL="1143000" indent="-228600">
              <a:defRPr sz="2800" b="1">
                <a:solidFill>
                  <a:srgbClr val="993366"/>
                </a:solidFill>
                <a:latin typeface="Arial" pitchFamily="34" charset="0"/>
              </a:defRPr>
            </a:lvl3pPr>
            <a:lvl4pPr marL="1600200" indent="-228600">
              <a:defRPr sz="2800" b="1">
                <a:solidFill>
                  <a:srgbClr val="993366"/>
                </a:solidFill>
                <a:latin typeface="Arial" pitchFamily="34" charset="0"/>
              </a:defRPr>
            </a:lvl4pPr>
            <a:lvl5pPr marL="2057400" indent="-228600">
              <a:defRPr sz="2800" b="1">
                <a:solidFill>
                  <a:srgbClr val="993366"/>
                </a:solidFill>
                <a:latin typeface="Arial" pitchFamily="34" charset="0"/>
              </a:defRPr>
            </a:lvl5pPr>
            <a:lvl6pPr marL="2514600" indent="-228600" eaLnBrk="0" fontAlgn="base" hangingPunct="0">
              <a:spcBef>
                <a:spcPct val="0"/>
              </a:spcBef>
              <a:spcAft>
                <a:spcPct val="0"/>
              </a:spcAft>
              <a:defRPr sz="2800" b="1">
                <a:solidFill>
                  <a:srgbClr val="993366"/>
                </a:solidFill>
                <a:latin typeface="Arial" pitchFamily="34" charset="0"/>
              </a:defRPr>
            </a:lvl6pPr>
            <a:lvl7pPr marL="2971800" indent="-228600" eaLnBrk="0" fontAlgn="base" hangingPunct="0">
              <a:spcBef>
                <a:spcPct val="0"/>
              </a:spcBef>
              <a:spcAft>
                <a:spcPct val="0"/>
              </a:spcAft>
              <a:defRPr sz="2800" b="1">
                <a:solidFill>
                  <a:srgbClr val="993366"/>
                </a:solidFill>
                <a:latin typeface="Arial" pitchFamily="34" charset="0"/>
              </a:defRPr>
            </a:lvl7pPr>
            <a:lvl8pPr marL="3429000" indent="-228600" eaLnBrk="0" fontAlgn="base" hangingPunct="0">
              <a:spcBef>
                <a:spcPct val="0"/>
              </a:spcBef>
              <a:spcAft>
                <a:spcPct val="0"/>
              </a:spcAft>
              <a:defRPr sz="2800" b="1">
                <a:solidFill>
                  <a:srgbClr val="993366"/>
                </a:solidFill>
                <a:latin typeface="Arial" pitchFamily="34" charset="0"/>
              </a:defRPr>
            </a:lvl8pPr>
            <a:lvl9pPr marL="3886200" indent="-228600" eaLnBrk="0" fontAlgn="base" hangingPunct="0">
              <a:spcBef>
                <a:spcPct val="0"/>
              </a:spcBef>
              <a:spcAft>
                <a:spcPct val="0"/>
              </a:spcAft>
              <a:defRPr sz="2800" b="1">
                <a:solidFill>
                  <a:srgbClr val="993366"/>
                </a:solidFill>
                <a:latin typeface="Arial" pitchFamily="34" charset="0"/>
              </a:defRPr>
            </a:lvl9pPr>
          </a:lstStyle>
          <a:p>
            <a:pPr algn="ctr">
              <a:defRPr/>
            </a:pPr>
            <a:endParaRPr lang="en-GB" altLang="ro-RO" sz="2400" b="0">
              <a:solidFill>
                <a:schemeClr val="tx1"/>
              </a:solidFill>
            </a:endParaRPr>
          </a:p>
        </p:txBody>
      </p:sp>
      <p:grpSp>
        <p:nvGrpSpPr>
          <p:cNvPr id="9" name="Group 8">
            <a:extLst>
              <a:ext uri="{FF2B5EF4-FFF2-40B4-BE49-F238E27FC236}">
                <a16:creationId xmlns:a16="http://schemas.microsoft.com/office/drawing/2014/main" id="{01248A51-3DE6-405B-ADAA-E1E0E9B304EA}"/>
              </a:ext>
            </a:extLst>
          </p:cNvPr>
          <p:cNvGrpSpPr/>
          <p:nvPr userDrawn="1"/>
        </p:nvGrpSpPr>
        <p:grpSpPr>
          <a:xfrm>
            <a:off x="35123" y="57329"/>
            <a:ext cx="1627699" cy="758275"/>
            <a:chOff x="891961" y="4680331"/>
            <a:chExt cx="1859500" cy="1008811"/>
          </a:xfrm>
        </p:grpSpPr>
        <p:pic>
          <p:nvPicPr>
            <p:cNvPr id="11" name="Picture 29">
              <a:extLst>
                <a:ext uri="{FF2B5EF4-FFF2-40B4-BE49-F238E27FC236}">
                  <a16:creationId xmlns:a16="http://schemas.microsoft.com/office/drawing/2014/main" id="{BE4F1330-5D0D-469F-BD4F-A87D0C88799A}"/>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91961" y="4681185"/>
              <a:ext cx="614589" cy="629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1">
              <a:extLst>
                <a:ext uri="{FF2B5EF4-FFF2-40B4-BE49-F238E27FC236}">
                  <a16:creationId xmlns:a16="http://schemas.microsoft.com/office/drawing/2014/main" id="{FED773D2-1268-4510-A994-F6CD8AD52906}"/>
                </a:ext>
              </a:extLst>
            </p:cNvPr>
            <p:cNvGrpSpPr/>
            <p:nvPr/>
          </p:nvGrpSpPr>
          <p:grpSpPr>
            <a:xfrm>
              <a:off x="1506550" y="4680331"/>
              <a:ext cx="52230" cy="1008811"/>
              <a:chOff x="1546262" y="3211628"/>
              <a:chExt cx="52230" cy="1558028"/>
            </a:xfrm>
          </p:grpSpPr>
          <p:sp>
            <p:nvSpPr>
              <p:cNvPr id="14" name="Rectangle 13">
                <a:extLst>
                  <a:ext uri="{FF2B5EF4-FFF2-40B4-BE49-F238E27FC236}">
                    <a16:creationId xmlns:a16="http://schemas.microsoft.com/office/drawing/2014/main" id="{0DFBC720-C115-45F2-8E7F-AB73436523D5}"/>
                  </a:ext>
                </a:extLst>
              </p:cNvPr>
              <p:cNvSpPr/>
              <p:nvPr/>
            </p:nvSpPr>
            <p:spPr>
              <a:xfrm>
                <a:off x="1551209" y="3211628"/>
                <a:ext cx="45722" cy="52587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5" name="Rectangle 14">
                <a:extLst>
                  <a:ext uri="{FF2B5EF4-FFF2-40B4-BE49-F238E27FC236}">
                    <a16:creationId xmlns:a16="http://schemas.microsoft.com/office/drawing/2014/main" id="{FCD2F179-2858-4875-B393-AC5EEF72FA69}"/>
                  </a:ext>
                </a:extLst>
              </p:cNvPr>
              <p:cNvSpPr/>
              <p:nvPr/>
            </p:nvSpPr>
            <p:spPr>
              <a:xfrm>
                <a:off x="1550392" y="3654132"/>
                <a:ext cx="45724" cy="58127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6" name="Rectangle 15">
                <a:extLst>
                  <a:ext uri="{FF2B5EF4-FFF2-40B4-BE49-F238E27FC236}">
                    <a16:creationId xmlns:a16="http://schemas.microsoft.com/office/drawing/2014/main" id="{43A5CFCE-8C96-44EB-B5A0-8F6A1574CABC}"/>
                  </a:ext>
                </a:extLst>
              </p:cNvPr>
              <p:cNvSpPr/>
              <p:nvPr/>
            </p:nvSpPr>
            <p:spPr>
              <a:xfrm>
                <a:off x="1546262" y="4250873"/>
                <a:ext cx="52230" cy="518783"/>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sp>
          <p:nvSpPr>
            <p:cNvPr id="13" name="Rectangle 12">
              <a:extLst>
                <a:ext uri="{FF2B5EF4-FFF2-40B4-BE49-F238E27FC236}">
                  <a16:creationId xmlns:a16="http://schemas.microsoft.com/office/drawing/2014/main" id="{13E61358-A32A-4119-B1AC-AFD96E2FEC1E}"/>
                </a:ext>
              </a:extLst>
            </p:cNvPr>
            <p:cNvSpPr/>
            <p:nvPr/>
          </p:nvSpPr>
          <p:spPr>
            <a:xfrm>
              <a:off x="1476519" y="4757281"/>
              <a:ext cx="1274942" cy="368947"/>
            </a:xfrm>
            <a:prstGeom prst="rect">
              <a:avLst/>
            </a:prstGeom>
          </p:spPr>
          <p:txBody>
            <a:bodyPr wrap="none">
              <a:spAutoFit/>
            </a:bodyPr>
            <a:lstStyle/>
            <a:p>
              <a:pPr fontAlgn="base">
                <a:lnSpc>
                  <a:spcPct val="40000"/>
                </a:lnSpc>
                <a:spcBef>
                  <a:spcPct val="50000"/>
                </a:spcBef>
                <a:spcAft>
                  <a:spcPct val="0"/>
                </a:spcAft>
                <a:buClrTx/>
                <a:buFontTx/>
                <a:buNone/>
              </a:pPr>
              <a:r>
                <a:rPr lang="en-US" altLang="ro-RO" sz="525" b="1" dirty="0">
                  <a:solidFill>
                    <a:srgbClr val="000066"/>
                  </a:solidFill>
                  <a:latin typeface="Arial"/>
                </a:rPr>
                <a:t>National Commission </a:t>
              </a:r>
            </a:p>
            <a:p>
              <a:pPr fontAlgn="base">
                <a:lnSpc>
                  <a:spcPct val="40000"/>
                </a:lnSpc>
                <a:spcBef>
                  <a:spcPct val="50000"/>
                </a:spcBef>
                <a:spcAft>
                  <a:spcPct val="0"/>
                </a:spcAft>
                <a:buClrTx/>
                <a:buFontTx/>
                <a:buNone/>
              </a:pPr>
              <a:r>
                <a:rPr lang="en-US" altLang="ro-RO" sz="525" b="1" dirty="0">
                  <a:solidFill>
                    <a:srgbClr val="000066"/>
                  </a:solidFill>
                  <a:latin typeface="Arial"/>
                </a:rPr>
                <a:t>for Nuclear Activities Control</a:t>
              </a:r>
            </a:p>
            <a:p>
              <a:pPr fontAlgn="base">
                <a:lnSpc>
                  <a:spcPct val="40000"/>
                </a:lnSpc>
                <a:spcBef>
                  <a:spcPct val="50000"/>
                </a:spcBef>
                <a:spcAft>
                  <a:spcPct val="0"/>
                </a:spcAft>
                <a:buClrTx/>
                <a:buFontTx/>
                <a:buNone/>
              </a:pPr>
              <a:r>
                <a:rPr lang="en-US" altLang="ro-RO" sz="525" b="1" dirty="0">
                  <a:solidFill>
                    <a:srgbClr val="000066"/>
                  </a:solidFill>
                  <a:latin typeface="Arial"/>
                </a:rPr>
                <a:t>Of Romania </a:t>
              </a:r>
            </a:p>
          </p:txBody>
        </p:sp>
      </p:grpSp>
      <p:sp>
        <p:nvSpPr>
          <p:cNvPr id="17" name="TextBox 16">
            <a:extLst>
              <a:ext uri="{FF2B5EF4-FFF2-40B4-BE49-F238E27FC236}">
                <a16:creationId xmlns:a16="http://schemas.microsoft.com/office/drawing/2014/main" id="{D5E6BE35-98F6-4020-A56B-A0B14B72817E}"/>
              </a:ext>
            </a:extLst>
          </p:cNvPr>
          <p:cNvSpPr txBox="1"/>
          <p:nvPr userDrawn="1"/>
        </p:nvSpPr>
        <p:spPr>
          <a:xfrm>
            <a:off x="3587931" y="6392026"/>
            <a:ext cx="5699696" cy="246221"/>
          </a:xfrm>
          <a:prstGeom prst="rect">
            <a:avLst/>
          </a:prstGeom>
          <a:noFill/>
        </p:spPr>
        <p:txBody>
          <a:bodyPr wrap="square" rtlCol="0">
            <a:spAutoFit/>
          </a:bodyPr>
          <a:lstStyle/>
          <a:p>
            <a:pPr algn="r" eaLnBrk="0" fontAlgn="base" hangingPunct="0">
              <a:spcBef>
                <a:spcPct val="0"/>
              </a:spcBef>
              <a:spcAft>
                <a:spcPct val="0"/>
              </a:spcAft>
            </a:pPr>
            <a:r>
              <a:rPr lang="en-US" sz="1000" b="1" dirty="0">
                <a:solidFill>
                  <a:srgbClr val="002060"/>
                </a:solidFill>
              </a:rPr>
              <a:t>European Regional Transport Security Series</a:t>
            </a:r>
            <a:endParaRPr lang="en-GB" sz="1000" b="1" dirty="0">
              <a:solidFill>
                <a:srgbClr val="002060"/>
              </a:solidFill>
            </a:endParaRPr>
          </a:p>
        </p:txBody>
      </p:sp>
    </p:spTree>
  </p:cSld>
  <p:clrMap bg1="lt1" tx1="dk1" bg2="lt2" tx2="dk2" accent1="accent1" accent2="accent2" accent3="accent3" accent4="accent4" accent5="accent5" accent6="accent6" hlink="hlink" folHlink="folHlink"/>
  <p:sldLayoutIdLst>
    <p:sldLayoutId id="2147483772"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3" r:id="rId12"/>
    <p:sldLayoutId id="2147483774" r:id="rId13"/>
  </p:sldLayoutIdLst>
  <p:hf hdr="0" ftr="0" dt="0"/>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Arial" charset="0"/>
        </a:defRPr>
      </a:lvl2pPr>
      <a:lvl3pPr algn="l" rtl="0" eaLnBrk="0" fontAlgn="base" hangingPunct="0">
        <a:spcBef>
          <a:spcPct val="0"/>
        </a:spcBef>
        <a:spcAft>
          <a:spcPct val="0"/>
        </a:spcAft>
        <a:defRPr kumimoji="1" sz="4400">
          <a:solidFill>
            <a:schemeClr val="tx2"/>
          </a:solidFill>
          <a:latin typeface="Arial" charset="0"/>
        </a:defRPr>
      </a:lvl3pPr>
      <a:lvl4pPr algn="l" rtl="0" eaLnBrk="0" fontAlgn="base" hangingPunct="0">
        <a:spcBef>
          <a:spcPct val="0"/>
        </a:spcBef>
        <a:spcAft>
          <a:spcPct val="0"/>
        </a:spcAft>
        <a:defRPr kumimoji="1" sz="4400">
          <a:solidFill>
            <a:schemeClr val="tx2"/>
          </a:solidFill>
          <a:latin typeface="Arial" charset="0"/>
        </a:defRPr>
      </a:lvl4pPr>
      <a:lvl5pPr algn="l" rtl="0" eaLnBrk="0" fontAlgn="base" hangingPunct="0">
        <a:spcBef>
          <a:spcPct val="0"/>
        </a:spcBef>
        <a:spcAft>
          <a:spcPct val="0"/>
        </a:spcAft>
        <a:defRPr kumimoji="1" sz="4400">
          <a:solidFill>
            <a:schemeClr val="tx2"/>
          </a:solidFill>
          <a:latin typeface="Arial" charset="0"/>
        </a:defRPr>
      </a:lvl5pPr>
      <a:lvl6pPr marL="457200" algn="l" rtl="0" eaLnBrk="0" fontAlgn="base" hangingPunct="0">
        <a:spcBef>
          <a:spcPct val="0"/>
        </a:spcBef>
        <a:spcAft>
          <a:spcPct val="0"/>
        </a:spcAft>
        <a:defRPr kumimoji="1" sz="4400">
          <a:solidFill>
            <a:schemeClr val="tx2"/>
          </a:solidFill>
          <a:latin typeface="Arial" charset="0"/>
        </a:defRPr>
      </a:lvl6pPr>
      <a:lvl7pPr marL="914400" algn="l" rtl="0" eaLnBrk="0" fontAlgn="base" hangingPunct="0">
        <a:spcBef>
          <a:spcPct val="0"/>
        </a:spcBef>
        <a:spcAft>
          <a:spcPct val="0"/>
        </a:spcAft>
        <a:defRPr kumimoji="1" sz="4400">
          <a:solidFill>
            <a:schemeClr val="tx2"/>
          </a:solidFill>
          <a:latin typeface="Arial" charset="0"/>
        </a:defRPr>
      </a:lvl7pPr>
      <a:lvl8pPr marL="1371600" algn="l" rtl="0" eaLnBrk="0" fontAlgn="base" hangingPunct="0">
        <a:spcBef>
          <a:spcPct val="0"/>
        </a:spcBef>
        <a:spcAft>
          <a:spcPct val="0"/>
        </a:spcAft>
        <a:defRPr kumimoji="1" sz="4400">
          <a:solidFill>
            <a:schemeClr val="tx2"/>
          </a:solidFill>
          <a:latin typeface="Arial" charset="0"/>
        </a:defRPr>
      </a:lvl8pPr>
      <a:lvl9pPr marL="1828800" algn="l" rtl="0" eaLnBrk="0" fontAlgn="base" hangingPunct="0">
        <a:spcBef>
          <a:spcPct val="0"/>
        </a:spcBef>
        <a:spcAft>
          <a:spcPct val="0"/>
        </a:spcAft>
        <a:defRPr kumimoji="1" sz="4400">
          <a:solidFill>
            <a:schemeClr val="tx2"/>
          </a:solidFill>
          <a:latin typeface="Arial" charset="0"/>
        </a:defRPr>
      </a:lvl9pPr>
    </p:titleStyle>
    <p:bodyStyle>
      <a:lvl1pPr marL="342900" indent="-342900" algn="l" rtl="0" eaLnBrk="0" fontAlgn="base" hangingPunct="0">
        <a:spcBef>
          <a:spcPct val="20000"/>
        </a:spcBef>
        <a:spcAft>
          <a:spcPct val="0"/>
        </a:spcAft>
        <a:buClr>
          <a:schemeClr val="bg2"/>
        </a:buClr>
        <a:buFont typeface="Monotype Sorts" pitchFamily="2" charset="2"/>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50000"/>
        <a:buFont typeface="Monotype Sorts" pitchFamily="2" charset="2"/>
        <a:buChar char="l"/>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p:bodyStyle>
    <p:other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emf"/></Relationships>
</file>

<file path=ppt/slides/_rels/slide25.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27.jpeg"/><Relationship Id="rId7"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0.jpeg"/><Relationship Id="rId11" Type="http://schemas.openxmlformats.org/officeDocument/2006/relationships/image" Target="../media/image40.jpeg"/><Relationship Id="rId5" Type="http://schemas.openxmlformats.org/officeDocument/2006/relationships/image" Target="../media/image29.png"/><Relationship Id="rId10" Type="http://schemas.openxmlformats.org/officeDocument/2006/relationships/image" Target="../media/image39.jpeg"/><Relationship Id="rId4" Type="http://schemas.openxmlformats.org/officeDocument/2006/relationships/image" Target="../media/image28.jpeg"/><Relationship Id="rId9" Type="http://schemas.openxmlformats.org/officeDocument/2006/relationships/image" Target="../media/image38.jpeg"/></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4.xml"/><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Line 2"/>
          <p:cNvSpPr>
            <a:spLocks noChangeShapeType="1"/>
          </p:cNvSpPr>
          <p:nvPr/>
        </p:nvSpPr>
        <p:spPr bwMode="ltGray">
          <a:xfrm>
            <a:off x="0" y="6845300"/>
            <a:ext cx="9891713" cy="0"/>
          </a:xfrm>
          <a:prstGeom prst="line">
            <a:avLst/>
          </a:prstGeom>
          <a:noFill/>
          <a:ln w="50800">
            <a:solidFill>
              <a:srgbClr val="3C0023"/>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ro-RO"/>
          </a:p>
        </p:txBody>
      </p:sp>
      <p:sp>
        <p:nvSpPr>
          <p:cNvPr id="4101" name="Text Box 50"/>
          <p:cNvSpPr txBox="1">
            <a:spLocks noChangeArrowheads="1"/>
          </p:cNvSpPr>
          <p:nvPr/>
        </p:nvSpPr>
        <p:spPr bwMode="auto">
          <a:xfrm>
            <a:off x="1023144" y="385895"/>
            <a:ext cx="7859712" cy="668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bg2"/>
              </a:buClr>
              <a:buFont typeface="Monotype Sorts" pitchFamily="2" charset="2"/>
              <a:buChar char="§"/>
              <a:defRPr kumimoji="1" sz="3200">
                <a:solidFill>
                  <a:schemeClr val="tx1"/>
                </a:solidFill>
                <a:latin typeface="Arial"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hangingPunct="1">
              <a:lnSpc>
                <a:spcPct val="40000"/>
              </a:lnSpc>
              <a:spcBef>
                <a:spcPct val="50000"/>
              </a:spcBef>
              <a:buClrTx/>
              <a:buFontTx/>
              <a:buNone/>
            </a:pPr>
            <a:r>
              <a:rPr kumimoji="0" lang="en-US" altLang="ro-RO" sz="1800" dirty="0">
                <a:solidFill>
                  <a:srgbClr val="000066"/>
                </a:solidFill>
                <a:latin typeface="+mj-lt"/>
              </a:rPr>
              <a:t>ROMANIA</a:t>
            </a:r>
          </a:p>
          <a:p>
            <a:pPr algn="ctr" eaLnBrk="1" hangingPunct="1">
              <a:lnSpc>
                <a:spcPct val="40000"/>
              </a:lnSpc>
              <a:spcBef>
                <a:spcPct val="50000"/>
              </a:spcBef>
              <a:buClrTx/>
              <a:buFontTx/>
              <a:buNone/>
            </a:pPr>
            <a:endParaRPr kumimoji="0" lang="en-US" altLang="ro-RO" sz="1800" dirty="0">
              <a:solidFill>
                <a:srgbClr val="000066"/>
              </a:solidFill>
              <a:latin typeface="+mj-lt"/>
            </a:endParaRPr>
          </a:p>
          <a:p>
            <a:pPr algn="ctr" eaLnBrk="1" hangingPunct="1">
              <a:lnSpc>
                <a:spcPct val="40000"/>
              </a:lnSpc>
              <a:spcBef>
                <a:spcPct val="50000"/>
              </a:spcBef>
              <a:buClrTx/>
              <a:buFontTx/>
              <a:buNone/>
            </a:pPr>
            <a:r>
              <a:rPr kumimoji="0" lang="en-US" altLang="ro-RO" sz="1800" dirty="0">
                <a:solidFill>
                  <a:srgbClr val="000066"/>
                </a:solidFill>
                <a:latin typeface="+mj-lt"/>
              </a:rPr>
              <a:t>National Commission for Nuclear Activities Control</a:t>
            </a:r>
          </a:p>
        </p:txBody>
      </p:sp>
      <p:sp>
        <p:nvSpPr>
          <p:cNvPr id="6" name="Rectangle 2"/>
          <p:cNvSpPr txBox="1">
            <a:spLocks noChangeArrowheads="1"/>
          </p:cNvSpPr>
          <p:nvPr/>
        </p:nvSpPr>
        <p:spPr bwMode="auto">
          <a:xfrm>
            <a:off x="6502400" y="5753265"/>
            <a:ext cx="2818260" cy="606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rtl="0" eaLnBrk="1" fontAlgn="base" hangingPunct="1">
              <a:spcBef>
                <a:spcPct val="0"/>
              </a:spcBef>
              <a:spcAft>
                <a:spcPct val="0"/>
              </a:spcAft>
              <a:defRPr sz="3600">
                <a:solidFill>
                  <a:srgbClr val="0099FF"/>
                </a:solidFill>
                <a:latin typeface="+mj-lt"/>
                <a:ea typeface="+mj-ea"/>
                <a:cs typeface="+mj-cs"/>
              </a:defRPr>
            </a:lvl1pPr>
            <a:lvl2pPr algn="l" rtl="0" eaLnBrk="1" fontAlgn="base" hangingPunct="1">
              <a:spcBef>
                <a:spcPct val="0"/>
              </a:spcBef>
              <a:spcAft>
                <a:spcPct val="0"/>
              </a:spcAft>
              <a:defRPr sz="3600">
                <a:solidFill>
                  <a:srgbClr val="0099FF"/>
                </a:solidFill>
                <a:latin typeface="Arial" pitchFamily="34" charset="0"/>
              </a:defRPr>
            </a:lvl2pPr>
            <a:lvl3pPr algn="l" rtl="0" eaLnBrk="1" fontAlgn="base" hangingPunct="1">
              <a:spcBef>
                <a:spcPct val="0"/>
              </a:spcBef>
              <a:spcAft>
                <a:spcPct val="0"/>
              </a:spcAft>
              <a:defRPr sz="3600">
                <a:solidFill>
                  <a:srgbClr val="0099FF"/>
                </a:solidFill>
                <a:latin typeface="Arial" pitchFamily="34" charset="0"/>
              </a:defRPr>
            </a:lvl3pPr>
            <a:lvl4pPr algn="l" rtl="0" eaLnBrk="1" fontAlgn="base" hangingPunct="1">
              <a:spcBef>
                <a:spcPct val="0"/>
              </a:spcBef>
              <a:spcAft>
                <a:spcPct val="0"/>
              </a:spcAft>
              <a:defRPr sz="3600">
                <a:solidFill>
                  <a:srgbClr val="0099FF"/>
                </a:solidFill>
                <a:latin typeface="Arial" pitchFamily="34" charset="0"/>
              </a:defRPr>
            </a:lvl4pPr>
            <a:lvl5pPr algn="l" rtl="0" eaLnBrk="1" fontAlgn="base" hangingPunct="1">
              <a:spcBef>
                <a:spcPct val="0"/>
              </a:spcBef>
              <a:spcAft>
                <a:spcPct val="0"/>
              </a:spcAft>
              <a:defRPr sz="3600">
                <a:solidFill>
                  <a:srgbClr val="0099FF"/>
                </a:solidFill>
                <a:latin typeface="Arial" pitchFamily="34" charset="0"/>
              </a:defRPr>
            </a:lvl5pPr>
            <a:lvl6pPr marL="457200" algn="l" rtl="0" eaLnBrk="1" fontAlgn="base" hangingPunct="1">
              <a:spcBef>
                <a:spcPct val="0"/>
              </a:spcBef>
              <a:spcAft>
                <a:spcPct val="0"/>
              </a:spcAft>
              <a:defRPr sz="3600">
                <a:solidFill>
                  <a:srgbClr val="0099FF"/>
                </a:solidFill>
                <a:latin typeface="Arial" pitchFamily="34" charset="0"/>
              </a:defRPr>
            </a:lvl6pPr>
            <a:lvl7pPr marL="914400" algn="l" rtl="0" eaLnBrk="1" fontAlgn="base" hangingPunct="1">
              <a:spcBef>
                <a:spcPct val="0"/>
              </a:spcBef>
              <a:spcAft>
                <a:spcPct val="0"/>
              </a:spcAft>
              <a:defRPr sz="3600">
                <a:solidFill>
                  <a:srgbClr val="0099FF"/>
                </a:solidFill>
                <a:latin typeface="Arial" pitchFamily="34" charset="0"/>
              </a:defRPr>
            </a:lvl7pPr>
            <a:lvl8pPr marL="1371600" algn="l" rtl="0" eaLnBrk="1" fontAlgn="base" hangingPunct="1">
              <a:spcBef>
                <a:spcPct val="0"/>
              </a:spcBef>
              <a:spcAft>
                <a:spcPct val="0"/>
              </a:spcAft>
              <a:defRPr sz="3600">
                <a:solidFill>
                  <a:srgbClr val="0099FF"/>
                </a:solidFill>
                <a:latin typeface="Arial" pitchFamily="34" charset="0"/>
              </a:defRPr>
            </a:lvl8pPr>
            <a:lvl9pPr marL="1828800" algn="l" rtl="0" eaLnBrk="1" fontAlgn="base" hangingPunct="1">
              <a:spcBef>
                <a:spcPct val="0"/>
              </a:spcBef>
              <a:spcAft>
                <a:spcPct val="0"/>
              </a:spcAft>
              <a:defRPr sz="3600">
                <a:solidFill>
                  <a:srgbClr val="0099FF"/>
                </a:solidFill>
                <a:latin typeface="Arial" pitchFamily="34" charset="0"/>
              </a:defRPr>
            </a:lvl9pPr>
          </a:lstStyle>
          <a:p>
            <a:pPr algn="r">
              <a:defRPr/>
            </a:pPr>
            <a:r>
              <a:rPr lang="en-US" sz="1600" kern="0" dirty="0">
                <a:solidFill>
                  <a:srgbClr val="000066"/>
                </a:solidFill>
              </a:rPr>
              <a:t>Mr. Repanovici Sorin</a:t>
            </a:r>
            <a:r>
              <a:rPr lang="ro-RO" sz="1600" kern="0" dirty="0">
                <a:solidFill>
                  <a:srgbClr val="000066"/>
                </a:solidFill>
              </a:rPr>
              <a:t> </a:t>
            </a:r>
          </a:p>
          <a:p>
            <a:pPr algn="r">
              <a:defRPr/>
            </a:pPr>
            <a:r>
              <a:rPr lang="ro-RO" sz="1600" kern="0" dirty="0">
                <a:solidFill>
                  <a:srgbClr val="000066"/>
                </a:solidFill>
              </a:rPr>
              <a:t>Nuclear Security Expert</a:t>
            </a:r>
            <a:r>
              <a:rPr lang="en-US" sz="1600" kern="0" dirty="0">
                <a:solidFill>
                  <a:srgbClr val="000066"/>
                </a:solidFill>
              </a:rPr>
              <a:t> </a:t>
            </a:r>
          </a:p>
          <a:p>
            <a:pPr algn="r">
              <a:defRPr/>
            </a:pPr>
            <a:endParaRPr lang="en-US" sz="1600" kern="0" dirty="0">
              <a:solidFill>
                <a:srgbClr val="000066"/>
              </a:solidFill>
            </a:endParaRPr>
          </a:p>
        </p:txBody>
      </p:sp>
      <p:sp>
        <p:nvSpPr>
          <p:cNvPr id="2" name="Rectangle 1"/>
          <p:cNvSpPr/>
          <p:nvPr/>
        </p:nvSpPr>
        <p:spPr>
          <a:xfrm>
            <a:off x="430877" y="3050036"/>
            <a:ext cx="9044246" cy="707886"/>
          </a:xfrm>
          <a:prstGeom prst="rect">
            <a:avLst/>
          </a:prstGeom>
        </p:spPr>
        <p:txBody>
          <a:bodyPr wrap="square">
            <a:spAutoFit/>
          </a:bodyPr>
          <a:lstStyle/>
          <a:p>
            <a:pPr algn="ctr">
              <a:defRPr/>
            </a:pPr>
            <a:r>
              <a:rPr lang="en-US" sz="2000" dirty="0">
                <a:solidFill>
                  <a:srgbClr val="000066"/>
                </a:solidFill>
              </a:rPr>
              <a:t>National Nuclear Security Framework for</a:t>
            </a:r>
          </a:p>
          <a:p>
            <a:pPr algn="ctr">
              <a:defRPr/>
            </a:pPr>
            <a:r>
              <a:rPr lang="en-US" sz="2000" dirty="0">
                <a:solidFill>
                  <a:srgbClr val="000066"/>
                </a:solidFill>
              </a:rPr>
              <a:t>Nuclear and other radioactive material in transport in Romania </a:t>
            </a:r>
            <a:endParaRPr lang="en-GB" sz="600" dirty="0">
              <a:solidFill>
                <a:srgbClr val="000066"/>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lock Arc 1"/>
          <p:cNvSpPr/>
          <p:nvPr/>
        </p:nvSpPr>
        <p:spPr bwMode="auto">
          <a:xfrm rot="5400000">
            <a:off x="2132807" y="1605757"/>
            <a:ext cx="5062537" cy="5035550"/>
          </a:xfrm>
          <a:prstGeom prst="blockArc">
            <a:avLst>
              <a:gd name="adj1" fmla="val 11602734"/>
              <a:gd name="adj2" fmla="val 20689804"/>
              <a:gd name="adj3" fmla="val 864"/>
            </a:avLst>
          </a:prstGeom>
          <a:gradFill>
            <a:gsLst>
              <a:gs pos="0">
                <a:srgbClr val="35607F">
                  <a:alpha val="66000"/>
                </a:srgbClr>
              </a:gs>
              <a:gs pos="100000">
                <a:srgbClr val="E0EDF8">
                  <a:alpha val="0"/>
                </a:srgbClr>
              </a:gs>
              <a:gs pos="100000">
                <a:srgbClr val="35607F"/>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1200" b="1" dirty="0">
              <a:ln/>
              <a:solidFill>
                <a:srgbClr val="17436A"/>
              </a:solidFill>
              <a:latin typeface="+mj-lt"/>
              <a:cs typeface="Arial" pitchFamily="34" charset="0"/>
            </a:endParaRPr>
          </a:p>
        </p:txBody>
      </p:sp>
      <p:sp>
        <p:nvSpPr>
          <p:cNvPr id="35843" name="Shape 8"/>
          <p:cNvSpPr txBox="1">
            <a:spLocks/>
          </p:cNvSpPr>
          <p:nvPr/>
        </p:nvSpPr>
        <p:spPr bwMode="auto">
          <a:xfrm>
            <a:off x="844106" y="832330"/>
            <a:ext cx="419172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sz="2000" b="0" dirty="0">
                <a:solidFill>
                  <a:srgbClr val="35607F"/>
                </a:solidFill>
                <a:latin typeface="+mn-lt"/>
                <a:cs typeface="Arial" charset="0"/>
              </a:rPr>
              <a:t>Inter-agency cooperation</a:t>
            </a:r>
            <a:r>
              <a:rPr lang="ro-RO" sz="2000" b="0" dirty="0">
                <a:solidFill>
                  <a:srgbClr val="35607F"/>
                </a:solidFill>
                <a:latin typeface="+mn-lt"/>
                <a:cs typeface="Arial" charset="0"/>
              </a:rPr>
              <a:t> for security of transport</a:t>
            </a:r>
            <a:r>
              <a:rPr lang="de-DE" sz="2000" b="0" dirty="0">
                <a:solidFill>
                  <a:srgbClr val="35607F"/>
                </a:solidFill>
                <a:latin typeface="+mn-lt"/>
                <a:cs typeface="Arial" charset="0"/>
              </a:rPr>
              <a:t> </a:t>
            </a:r>
            <a:endParaRPr lang="en-US" sz="2000" b="0" dirty="0">
              <a:solidFill>
                <a:srgbClr val="35607F"/>
              </a:solidFill>
              <a:latin typeface="+mn-lt"/>
              <a:cs typeface="Arial" charset="0"/>
            </a:endParaRPr>
          </a:p>
        </p:txBody>
      </p:sp>
      <p:grpSp>
        <p:nvGrpSpPr>
          <p:cNvPr id="35844" name="Group 55"/>
          <p:cNvGrpSpPr>
            <a:grpSpLocks/>
          </p:cNvGrpSpPr>
          <p:nvPr/>
        </p:nvGrpSpPr>
        <p:grpSpPr bwMode="auto">
          <a:xfrm>
            <a:off x="1857923" y="3288818"/>
            <a:ext cx="2182416" cy="2106098"/>
            <a:chOff x="0" y="1785938"/>
            <a:chExt cx="3636962" cy="3800742"/>
          </a:xfrm>
        </p:grpSpPr>
        <p:sp>
          <p:nvSpPr>
            <p:cNvPr id="35913" name="Oval 23"/>
            <p:cNvSpPr>
              <a:spLocks noChangeArrowheads="1"/>
            </p:cNvSpPr>
            <p:nvPr/>
          </p:nvSpPr>
          <p:spPr bwMode="auto">
            <a:xfrm>
              <a:off x="0" y="4258924"/>
              <a:ext cx="3636962" cy="1327756"/>
            </a:xfrm>
            <a:prstGeom prst="ellipse">
              <a:avLst/>
            </a:prstGeom>
            <a:gradFill rotWithShape="1">
              <a:gsLst>
                <a:gs pos="0">
                  <a:schemeClr val="tx1">
                    <a:alpha val="43999"/>
                  </a:schemeClr>
                </a:gs>
                <a:gs pos="100000">
                  <a:srgbClr val="000000">
                    <a:alpha val="0"/>
                  </a:srgbClr>
                </a:gs>
              </a:gsLst>
              <a:path path="shape">
                <a:fillToRect l="50000" t="50000" r="50000" b="50000"/>
              </a:path>
            </a:gradFill>
            <a:ln>
              <a:noFill/>
            </a:ln>
            <a:extLst>
              <a:ext uri="{91240B29-F687-4F45-9708-019B960494DF}">
                <a14:hiddenLine xmlns:a14="http://schemas.microsoft.com/office/drawing/2010/main" w="28575">
                  <a:solidFill>
                    <a:srgbClr val="000000"/>
                  </a:solidFill>
                  <a:round/>
                  <a:headEnd/>
                  <a:tailEnd/>
                </a14:hiddenLine>
              </a:ext>
            </a:extLst>
          </p:spPr>
          <p:txBody>
            <a:bodyPr anchor="ctr">
              <a:spAutoFit/>
            </a:bodyPr>
            <a:lstStyle/>
            <a:p>
              <a:endParaRPr lang="fr-FR"/>
            </a:p>
          </p:txBody>
        </p:sp>
        <p:sp>
          <p:nvSpPr>
            <p:cNvPr id="35914" name="Oval 25"/>
            <p:cNvSpPr>
              <a:spLocks noChangeArrowheads="1"/>
            </p:cNvSpPr>
            <p:nvPr/>
          </p:nvSpPr>
          <p:spPr bwMode="auto">
            <a:xfrm>
              <a:off x="469900" y="1785938"/>
              <a:ext cx="2736850" cy="2736850"/>
            </a:xfrm>
            <a:prstGeom prst="ellipse">
              <a:avLst/>
            </a:prstGeom>
            <a:gradFill rotWithShape="1">
              <a:gsLst>
                <a:gs pos="0">
                  <a:schemeClr val="bg1"/>
                </a:gs>
                <a:gs pos="100000">
                  <a:srgbClr val="35607F"/>
                </a:gs>
              </a:gsLst>
              <a:path path="shape">
                <a:fillToRect l="50000" t="50000" r="50000" b="50000"/>
              </a:path>
            </a:gradFill>
            <a:ln w="12700">
              <a:solidFill>
                <a:schemeClr val="bg2"/>
              </a:solidFill>
              <a:round/>
              <a:headEnd/>
              <a:tailEnd/>
            </a:ln>
          </p:spPr>
          <p:txBody>
            <a:bodyPr wrap="none" anchor="ctr"/>
            <a:lstStyle/>
            <a:p>
              <a:endParaRPr lang="en-US" sz="3600" b="1" noProof="1"/>
            </a:p>
          </p:txBody>
        </p:sp>
        <p:sp>
          <p:nvSpPr>
            <p:cNvPr id="35915" name="Oval 26"/>
            <p:cNvSpPr>
              <a:spLocks noChangeArrowheads="1"/>
            </p:cNvSpPr>
            <p:nvPr/>
          </p:nvSpPr>
          <p:spPr bwMode="auto">
            <a:xfrm>
              <a:off x="827088" y="1921365"/>
              <a:ext cx="2022475" cy="1327756"/>
            </a:xfrm>
            <a:prstGeom prst="ellipse">
              <a:avLst/>
            </a:prstGeom>
            <a:gradFill rotWithShape="1">
              <a:gsLst>
                <a:gs pos="0">
                  <a:schemeClr val="bg1"/>
                </a:gs>
                <a:gs pos="100000">
                  <a:srgbClr val="000000">
                    <a:alpha val="0"/>
                  </a:srgbClr>
                </a:gs>
              </a:gsLst>
              <a:lin ang="5400000" scaled="1"/>
            </a:gradFill>
            <a:ln>
              <a:noFill/>
            </a:ln>
            <a:extLst>
              <a:ext uri="{91240B29-F687-4F45-9708-019B960494DF}">
                <a14:hiddenLine xmlns:a14="http://schemas.microsoft.com/office/drawing/2010/main" w="28575">
                  <a:solidFill>
                    <a:srgbClr val="000000"/>
                  </a:solidFill>
                  <a:round/>
                  <a:headEnd/>
                  <a:tailEnd/>
                </a14:hiddenLine>
              </a:ext>
            </a:extLst>
          </p:spPr>
          <p:txBody>
            <a:bodyPr anchor="ctr">
              <a:spAutoFit/>
            </a:bodyPr>
            <a:lstStyle/>
            <a:p>
              <a:endParaRPr lang="fr-FR"/>
            </a:p>
          </p:txBody>
        </p:sp>
      </p:grpSp>
      <p:grpSp>
        <p:nvGrpSpPr>
          <p:cNvPr id="4" name="Group 77"/>
          <p:cNvGrpSpPr>
            <a:grpSpLocks/>
          </p:cNvGrpSpPr>
          <p:nvPr/>
        </p:nvGrpSpPr>
        <p:grpSpPr bwMode="auto">
          <a:xfrm>
            <a:off x="6108701" y="1736028"/>
            <a:ext cx="2693304" cy="974413"/>
            <a:chOff x="5638800" y="1809464"/>
            <a:chExt cx="2486127" cy="974413"/>
          </a:xfrm>
        </p:grpSpPr>
        <p:sp>
          <p:nvSpPr>
            <p:cNvPr id="35908" name="Rectangle 7"/>
            <p:cNvSpPr>
              <a:spLocks noChangeArrowheads="1"/>
            </p:cNvSpPr>
            <p:nvPr/>
          </p:nvSpPr>
          <p:spPr bwMode="auto">
            <a:xfrm>
              <a:off x="6159602" y="1809464"/>
              <a:ext cx="19653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000" noProof="1">
                  <a:solidFill>
                    <a:srgbClr val="376092"/>
                  </a:solidFill>
                  <a:latin typeface="Verdana" pitchFamily="34" charset="0"/>
                </a:rPr>
                <a:t>NATIONAL POLICE (IGPR)</a:t>
              </a:r>
            </a:p>
          </p:txBody>
        </p:sp>
        <p:grpSp>
          <p:nvGrpSpPr>
            <p:cNvPr id="35909" name="Group 57"/>
            <p:cNvGrpSpPr>
              <a:grpSpLocks/>
            </p:cNvGrpSpPr>
            <p:nvPr/>
          </p:nvGrpSpPr>
          <p:grpSpPr bwMode="auto">
            <a:xfrm>
              <a:off x="5638800" y="1885664"/>
              <a:ext cx="492125" cy="898213"/>
              <a:chOff x="0" y="1078217"/>
              <a:chExt cx="3636962" cy="6653858"/>
            </a:xfrm>
          </p:grpSpPr>
          <p:sp>
            <p:nvSpPr>
              <p:cNvPr id="35910" name="Oval 23"/>
              <p:cNvSpPr>
                <a:spLocks noChangeArrowheads="1"/>
              </p:cNvSpPr>
              <p:nvPr/>
            </p:nvSpPr>
            <p:spPr bwMode="auto">
              <a:xfrm>
                <a:off x="0" y="2281748"/>
                <a:ext cx="3636962" cy="5450327"/>
              </a:xfrm>
              <a:prstGeom prst="ellipse">
                <a:avLst/>
              </a:prstGeom>
              <a:gradFill rotWithShape="1">
                <a:gsLst>
                  <a:gs pos="0">
                    <a:schemeClr val="tx1">
                      <a:alpha val="43999"/>
                    </a:schemeClr>
                  </a:gs>
                  <a:gs pos="100000">
                    <a:srgbClr val="000000">
                      <a:alpha val="0"/>
                    </a:srgbClr>
                  </a:gs>
                </a:gsLst>
                <a:path path="shape">
                  <a:fillToRect l="50000" t="50000" r="50000" b="50000"/>
                </a:path>
              </a:gradFill>
              <a:ln>
                <a:noFill/>
              </a:ln>
              <a:extLst>
                <a:ext uri="{91240B29-F687-4F45-9708-019B960494DF}">
                  <a14:hiddenLine xmlns:a14="http://schemas.microsoft.com/office/drawing/2010/main" w="28575">
                    <a:solidFill>
                      <a:srgbClr val="000000"/>
                    </a:solidFill>
                    <a:round/>
                    <a:headEnd/>
                    <a:tailEnd/>
                  </a14:hiddenLine>
                </a:ext>
              </a:extLst>
            </p:spPr>
            <p:txBody>
              <a:bodyPr anchor="ctr">
                <a:spAutoFit/>
              </a:bodyPr>
              <a:lstStyle/>
              <a:p>
                <a:endParaRPr lang="fr-FR"/>
              </a:p>
            </p:txBody>
          </p:sp>
          <p:sp>
            <p:nvSpPr>
              <p:cNvPr id="35911" name="Oval 25"/>
              <p:cNvSpPr>
                <a:spLocks noChangeArrowheads="1"/>
              </p:cNvSpPr>
              <p:nvPr/>
            </p:nvSpPr>
            <p:spPr bwMode="auto">
              <a:xfrm>
                <a:off x="376798" y="1078217"/>
                <a:ext cx="2736847" cy="2736850"/>
              </a:xfrm>
              <a:prstGeom prst="ellipse">
                <a:avLst/>
              </a:prstGeom>
              <a:gradFill rotWithShape="1">
                <a:gsLst>
                  <a:gs pos="0">
                    <a:schemeClr val="bg1"/>
                  </a:gs>
                  <a:gs pos="100000">
                    <a:srgbClr val="35607F"/>
                  </a:gs>
                </a:gsLst>
                <a:path path="shape">
                  <a:fillToRect l="50000" t="50000" r="50000" b="50000"/>
                </a:path>
              </a:gradFill>
              <a:ln w="12700">
                <a:solidFill>
                  <a:schemeClr val="bg2"/>
                </a:solidFill>
                <a:round/>
                <a:headEnd/>
                <a:tailEnd/>
              </a:ln>
            </p:spPr>
            <p:txBody>
              <a:bodyPr wrap="none" anchor="ctr"/>
              <a:lstStyle/>
              <a:p>
                <a:endParaRPr lang="en-US" sz="3600" b="1" noProof="1"/>
              </a:p>
            </p:txBody>
          </p:sp>
        </p:grpSp>
      </p:grpSp>
      <p:grpSp>
        <p:nvGrpSpPr>
          <p:cNvPr id="9" name="Group 78"/>
          <p:cNvGrpSpPr>
            <a:grpSpLocks/>
          </p:cNvGrpSpPr>
          <p:nvPr/>
        </p:nvGrpSpPr>
        <p:grpSpPr bwMode="auto">
          <a:xfrm>
            <a:off x="6537133" y="2296724"/>
            <a:ext cx="2845084" cy="893781"/>
            <a:chOff x="6061075" y="2383808"/>
            <a:chExt cx="2027811" cy="893781"/>
          </a:xfrm>
        </p:grpSpPr>
        <p:sp>
          <p:nvSpPr>
            <p:cNvPr id="5" name="Rectangle 4"/>
            <p:cNvSpPr/>
            <p:nvPr/>
          </p:nvSpPr>
          <p:spPr>
            <a:xfrm>
              <a:off x="6504560" y="2383808"/>
              <a:ext cx="1584326" cy="400110"/>
            </a:xfrm>
            <a:prstGeom prst="rect">
              <a:avLst/>
            </a:prstGeom>
          </p:spPr>
          <p:txBody>
            <a:bodyPr wrap="square">
              <a:spAutoFit/>
            </a:bodyPr>
            <a:lstStyle/>
            <a:p>
              <a:pPr>
                <a:defRPr/>
              </a:pPr>
              <a:r>
                <a:rPr lang="en-US" sz="1000" dirty="0">
                  <a:solidFill>
                    <a:schemeClr val="accent1">
                      <a:lumMod val="75000"/>
                    </a:schemeClr>
                  </a:solidFill>
                  <a:latin typeface="Verdana" pitchFamily="34" charset="0"/>
                </a:rPr>
                <a:t>Emergency Situation - IGSU</a:t>
              </a:r>
              <a:endParaRPr lang="en-US" sz="1000" noProof="1">
                <a:solidFill>
                  <a:schemeClr val="accent1">
                    <a:lumMod val="75000"/>
                  </a:schemeClr>
                </a:solidFill>
                <a:latin typeface="Verdana" pitchFamily="34" charset="0"/>
              </a:endParaRPr>
            </a:p>
          </p:txBody>
        </p:sp>
        <p:grpSp>
          <p:nvGrpSpPr>
            <p:cNvPr id="35904" name="Group 94"/>
            <p:cNvGrpSpPr>
              <a:grpSpLocks/>
            </p:cNvGrpSpPr>
            <p:nvPr/>
          </p:nvGrpSpPr>
          <p:grpSpPr bwMode="auto">
            <a:xfrm>
              <a:off x="6061075" y="2416003"/>
              <a:ext cx="490538" cy="861586"/>
              <a:chOff x="0" y="1349539"/>
              <a:chExt cx="3636962" cy="6382539"/>
            </a:xfrm>
          </p:grpSpPr>
          <p:sp>
            <p:nvSpPr>
              <p:cNvPr id="35905" name="Oval 23"/>
              <p:cNvSpPr>
                <a:spLocks noChangeArrowheads="1"/>
              </p:cNvSpPr>
              <p:nvPr/>
            </p:nvSpPr>
            <p:spPr bwMode="auto">
              <a:xfrm>
                <a:off x="0" y="2281741"/>
                <a:ext cx="3636962" cy="5450337"/>
              </a:xfrm>
              <a:prstGeom prst="ellipse">
                <a:avLst/>
              </a:prstGeom>
              <a:gradFill rotWithShape="1">
                <a:gsLst>
                  <a:gs pos="0">
                    <a:schemeClr val="tx1">
                      <a:alpha val="43999"/>
                    </a:schemeClr>
                  </a:gs>
                  <a:gs pos="100000">
                    <a:srgbClr val="000000">
                      <a:alpha val="0"/>
                    </a:srgbClr>
                  </a:gs>
                </a:gsLst>
                <a:path path="shape">
                  <a:fillToRect l="50000" t="50000" r="50000" b="50000"/>
                </a:path>
              </a:gradFill>
              <a:ln>
                <a:noFill/>
              </a:ln>
              <a:extLst>
                <a:ext uri="{91240B29-F687-4F45-9708-019B960494DF}">
                  <a14:hiddenLine xmlns:a14="http://schemas.microsoft.com/office/drawing/2010/main" w="28575">
                    <a:solidFill>
                      <a:srgbClr val="000000"/>
                    </a:solidFill>
                    <a:round/>
                    <a:headEnd/>
                    <a:tailEnd/>
                  </a14:hiddenLine>
                </a:ext>
              </a:extLst>
            </p:spPr>
            <p:txBody>
              <a:bodyPr anchor="ctr">
                <a:spAutoFit/>
              </a:bodyPr>
              <a:lstStyle/>
              <a:p>
                <a:endParaRPr lang="fr-FR"/>
              </a:p>
            </p:txBody>
          </p:sp>
          <p:sp>
            <p:nvSpPr>
              <p:cNvPr id="35906" name="Oval 25"/>
              <p:cNvSpPr>
                <a:spLocks noChangeArrowheads="1"/>
              </p:cNvSpPr>
              <p:nvPr/>
            </p:nvSpPr>
            <p:spPr bwMode="auto">
              <a:xfrm>
                <a:off x="469902" y="1349539"/>
                <a:ext cx="2266979" cy="2725172"/>
              </a:xfrm>
              <a:prstGeom prst="ellipse">
                <a:avLst/>
              </a:prstGeom>
              <a:gradFill rotWithShape="1">
                <a:gsLst>
                  <a:gs pos="0">
                    <a:schemeClr val="bg1"/>
                  </a:gs>
                  <a:gs pos="100000">
                    <a:srgbClr val="35607F"/>
                  </a:gs>
                </a:gsLst>
                <a:path path="shape">
                  <a:fillToRect l="50000" t="50000" r="50000" b="50000"/>
                </a:path>
              </a:gradFill>
              <a:ln w="12700">
                <a:solidFill>
                  <a:schemeClr val="bg2"/>
                </a:solidFill>
                <a:round/>
                <a:headEnd/>
                <a:tailEnd/>
              </a:ln>
            </p:spPr>
            <p:txBody>
              <a:bodyPr wrap="none" anchor="ctr"/>
              <a:lstStyle/>
              <a:p>
                <a:endParaRPr lang="en-US" sz="3600" b="1" noProof="1"/>
              </a:p>
            </p:txBody>
          </p:sp>
        </p:grpSp>
      </p:grpSp>
      <p:grpSp>
        <p:nvGrpSpPr>
          <p:cNvPr id="11" name="Group 79"/>
          <p:cNvGrpSpPr>
            <a:grpSpLocks/>
          </p:cNvGrpSpPr>
          <p:nvPr/>
        </p:nvGrpSpPr>
        <p:grpSpPr bwMode="auto">
          <a:xfrm>
            <a:off x="6769100" y="2972668"/>
            <a:ext cx="2545402" cy="804573"/>
            <a:chOff x="6248400" y="3046104"/>
            <a:chExt cx="2349602" cy="804573"/>
          </a:xfrm>
        </p:grpSpPr>
        <p:sp>
          <p:nvSpPr>
            <p:cNvPr id="35898" name="Rectangle 2"/>
            <p:cNvSpPr>
              <a:spLocks noChangeArrowheads="1"/>
            </p:cNvSpPr>
            <p:nvPr/>
          </p:nvSpPr>
          <p:spPr bwMode="auto">
            <a:xfrm>
              <a:off x="6708877" y="3046104"/>
              <a:ext cx="18891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000" noProof="1">
                  <a:solidFill>
                    <a:srgbClr val="376092"/>
                  </a:solidFill>
                  <a:latin typeface="Verdana" pitchFamily="34" charset="0"/>
                </a:rPr>
                <a:t>Ministry of </a:t>
              </a:r>
              <a:r>
                <a:rPr lang="en-US" sz="1000" dirty="0">
                  <a:solidFill>
                    <a:srgbClr val="376092"/>
                  </a:solidFill>
                  <a:latin typeface="Verdana" pitchFamily="34" charset="0"/>
                </a:rPr>
                <a:t>Foreign</a:t>
              </a:r>
              <a:r>
                <a:rPr lang="en-US" sz="1000" noProof="1">
                  <a:solidFill>
                    <a:srgbClr val="376092"/>
                  </a:solidFill>
                  <a:latin typeface="Verdana" pitchFamily="34" charset="0"/>
                </a:rPr>
                <a:t> Affairs</a:t>
              </a:r>
            </a:p>
          </p:txBody>
        </p:sp>
        <p:grpSp>
          <p:nvGrpSpPr>
            <p:cNvPr id="35899" name="Group 98"/>
            <p:cNvGrpSpPr>
              <a:grpSpLocks/>
            </p:cNvGrpSpPr>
            <p:nvPr/>
          </p:nvGrpSpPr>
          <p:grpSpPr bwMode="auto">
            <a:xfrm>
              <a:off x="6248400" y="3048000"/>
              <a:ext cx="490538" cy="802677"/>
              <a:chOff x="0" y="1785938"/>
              <a:chExt cx="3636962" cy="5946137"/>
            </a:xfrm>
          </p:grpSpPr>
          <p:sp>
            <p:nvSpPr>
              <p:cNvPr id="35900" name="Oval 23"/>
              <p:cNvSpPr>
                <a:spLocks noChangeArrowheads="1"/>
              </p:cNvSpPr>
              <p:nvPr/>
            </p:nvSpPr>
            <p:spPr bwMode="auto">
              <a:xfrm>
                <a:off x="0" y="2281748"/>
                <a:ext cx="3636962" cy="5450327"/>
              </a:xfrm>
              <a:prstGeom prst="ellipse">
                <a:avLst/>
              </a:prstGeom>
              <a:gradFill rotWithShape="1">
                <a:gsLst>
                  <a:gs pos="0">
                    <a:schemeClr val="tx1">
                      <a:alpha val="43999"/>
                    </a:schemeClr>
                  </a:gs>
                  <a:gs pos="100000">
                    <a:srgbClr val="000000">
                      <a:alpha val="0"/>
                    </a:srgbClr>
                  </a:gs>
                </a:gsLst>
                <a:path path="shape">
                  <a:fillToRect l="50000" t="50000" r="50000" b="50000"/>
                </a:path>
              </a:gradFill>
              <a:ln>
                <a:noFill/>
              </a:ln>
              <a:extLst>
                <a:ext uri="{91240B29-F687-4F45-9708-019B960494DF}">
                  <a14:hiddenLine xmlns:a14="http://schemas.microsoft.com/office/drawing/2010/main" w="28575">
                    <a:solidFill>
                      <a:srgbClr val="000000"/>
                    </a:solidFill>
                    <a:round/>
                    <a:headEnd/>
                    <a:tailEnd/>
                  </a14:hiddenLine>
                </a:ext>
              </a:extLst>
            </p:spPr>
            <p:txBody>
              <a:bodyPr anchor="ctr">
                <a:spAutoFit/>
              </a:bodyPr>
              <a:lstStyle/>
              <a:p>
                <a:endParaRPr lang="fr-FR"/>
              </a:p>
            </p:txBody>
          </p:sp>
          <p:sp>
            <p:nvSpPr>
              <p:cNvPr id="35901" name="Oval 25"/>
              <p:cNvSpPr>
                <a:spLocks noChangeArrowheads="1"/>
              </p:cNvSpPr>
              <p:nvPr/>
            </p:nvSpPr>
            <p:spPr bwMode="auto">
              <a:xfrm>
                <a:off x="469900" y="1785938"/>
                <a:ext cx="2736850" cy="2736850"/>
              </a:xfrm>
              <a:prstGeom prst="ellipse">
                <a:avLst/>
              </a:prstGeom>
              <a:gradFill rotWithShape="1">
                <a:gsLst>
                  <a:gs pos="0">
                    <a:schemeClr val="bg1"/>
                  </a:gs>
                  <a:gs pos="100000">
                    <a:srgbClr val="35607F"/>
                  </a:gs>
                </a:gsLst>
                <a:path path="shape">
                  <a:fillToRect l="50000" t="50000" r="50000" b="50000"/>
                </a:path>
              </a:gradFill>
              <a:ln w="12700">
                <a:solidFill>
                  <a:schemeClr val="bg2"/>
                </a:solidFill>
                <a:round/>
                <a:headEnd/>
                <a:tailEnd/>
              </a:ln>
            </p:spPr>
            <p:txBody>
              <a:bodyPr wrap="none" anchor="ctr"/>
              <a:lstStyle/>
              <a:p>
                <a:endParaRPr lang="en-US" sz="3600" b="1" noProof="1"/>
              </a:p>
            </p:txBody>
          </p:sp>
        </p:grpSp>
      </p:grpSp>
      <p:grpSp>
        <p:nvGrpSpPr>
          <p:cNvPr id="13" name="Group 81"/>
          <p:cNvGrpSpPr>
            <a:grpSpLocks/>
          </p:cNvGrpSpPr>
          <p:nvPr/>
        </p:nvGrpSpPr>
        <p:grpSpPr bwMode="auto">
          <a:xfrm>
            <a:off x="6934200" y="4147461"/>
            <a:ext cx="2627842" cy="846220"/>
            <a:chOff x="6400800" y="4147458"/>
            <a:chExt cx="2425700" cy="846218"/>
          </a:xfrm>
        </p:grpSpPr>
        <p:sp>
          <p:nvSpPr>
            <p:cNvPr id="6" name="Rectangle 5"/>
            <p:cNvSpPr/>
            <p:nvPr/>
          </p:nvSpPr>
          <p:spPr>
            <a:xfrm>
              <a:off x="6858000" y="4267200"/>
              <a:ext cx="1968500" cy="246220"/>
            </a:xfrm>
            <a:prstGeom prst="rect">
              <a:avLst/>
            </a:prstGeom>
          </p:spPr>
          <p:txBody>
            <a:bodyPr>
              <a:spAutoFit/>
            </a:bodyPr>
            <a:lstStyle/>
            <a:p>
              <a:pPr>
                <a:defRPr/>
              </a:pPr>
              <a:r>
                <a:rPr lang="en-US" sz="1000" noProof="1">
                  <a:solidFill>
                    <a:schemeClr val="accent1">
                      <a:lumMod val="75000"/>
                    </a:schemeClr>
                  </a:solidFill>
                  <a:latin typeface="Verdana" pitchFamily="34" charset="0"/>
                </a:rPr>
                <a:t>Ministry Of Healt</a:t>
              </a:r>
            </a:p>
          </p:txBody>
        </p:sp>
        <p:grpSp>
          <p:nvGrpSpPr>
            <p:cNvPr id="35894" name="Group 115"/>
            <p:cNvGrpSpPr>
              <a:grpSpLocks/>
            </p:cNvGrpSpPr>
            <p:nvPr/>
          </p:nvGrpSpPr>
          <p:grpSpPr bwMode="auto">
            <a:xfrm>
              <a:off x="6400800" y="4147458"/>
              <a:ext cx="490538" cy="846218"/>
              <a:chOff x="0" y="1463384"/>
              <a:chExt cx="3636962" cy="6268691"/>
            </a:xfrm>
          </p:grpSpPr>
          <p:sp>
            <p:nvSpPr>
              <p:cNvPr id="35895" name="Oval 23"/>
              <p:cNvSpPr>
                <a:spLocks noChangeArrowheads="1"/>
              </p:cNvSpPr>
              <p:nvPr/>
            </p:nvSpPr>
            <p:spPr bwMode="auto">
              <a:xfrm>
                <a:off x="0" y="2281748"/>
                <a:ext cx="3636962" cy="5450327"/>
              </a:xfrm>
              <a:prstGeom prst="ellipse">
                <a:avLst/>
              </a:prstGeom>
              <a:gradFill rotWithShape="1">
                <a:gsLst>
                  <a:gs pos="0">
                    <a:schemeClr val="tx1">
                      <a:alpha val="43999"/>
                    </a:schemeClr>
                  </a:gs>
                  <a:gs pos="100000">
                    <a:srgbClr val="000000">
                      <a:alpha val="0"/>
                    </a:srgbClr>
                  </a:gs>
                </a:gsLst>
                <a:path path="shape">
                  <a:fillToRect l="50000" t="50000" r="50000" b="50000"/>
                </a:path>
              </a:gradFill>
              <a:ln>
                <a:noFill/>
              </a:ln>
              <a:extLst>
                <a:ext uri="{91240B29-F687-4F45-9708-019B960494DF}">
                  <a14:hiddenLine xmlns:a14="http://schemas.microsoft.com/office/drawing/2010/main" w="28575">
                    <a:solidFill>
                      <a:srgbClr val="000000"/>
                    </a:solidFill>
                    <a:round/>
                    <a:headEnd/>
                    <a:tailEnd/>
                  </a14:hiddenLine>
                </a:ext>
              </a:extLst>
            </p:spPr>
            <p:txBody>
              <a:bodyPr anchor="ctr">
                <a:spAutoFit/>
              </a:bodyPr>
              <a:lstStyle/>
              <a:p>
                <a:endParaRPr lang="fr-FR"/>
              </a:p>
            </p:txBody>
          </p:sp>
          <p:sp>
            <p:nvSpPr>
              <p:cNvPr id="35896" name="Oval 25"/>
              <p:cNvSpPr>
                <a:spLocks noChangeArrowheads="1"/>
              </p:cNvSpPr>
              <p:nvPr/>
            </p:nvSpPr>
            <p:spPr bwMode="auto">
              <a:xfrm>
                <a:off x="469903" y="1463384"/>
                <a:ext cx="2736851" cy="2736854"/>
              </a:xfrm>
              <a:prstGeom prst="ellipse">
                <a:avLst/>
              </a:prstGeom>
              <a:gradFill rotWithShape="1">
                <a:gsLst>
                  <a:gs pos="0">
                    <a:schemeClr val="bg1"/>
                  </a:gs>
                  <a:gs pos="100000">
                    <a:srgbClr val="35607F"/>
                  </a:gs>
                </a:gsLst>
                <a:path path="shape">
                  <a:fillToRect l="50000" t="50000" r="50000" b="50000"/>
                </a:path>
              </a:gradFill>
              <a:ln w="12700">
                <a:solidFill>
                  <a:schemeClr val="bg2"/>
                </a:solidFill>
                <a:round/>
                <a:headEnd/>
                <a:tailEnd/>
              </a:ln>
            </p:spPr>
            <p:txBody>
              <a:bodyPr wrap="none" anchor="ctr"/>
              <a:lstStyle/>
              <a:p>
                <a:endParaRPr lang="en-US" sz="3600" b="1" noProof="1"/>
              </a:p>
            </p:txBody>
          </p:sp>
        </p:grpSp>
      </p:grpSp>
      <p:sp>
        <p:nvSpPr>
          <p:cNvPr id="35849" name="TextBox 189"/>
          <p:cNvSpPr txBox="1">
            <a:spLocks noChangeArrowheads="1"/>
          </p:cNvSpPr>
          <p:nvPr/>
        </p:nvSpPr>
        <p:spPr bwMode="auto">
          <a:xfrm>
            <a:off x="2265122" y="3645683"/>
            <a:ext cx="138959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dirty="0">
                <a:solidFill>
                  <a:srgbClr val="FFFF00"/>
                </a:solidFill>
                <a:latin typeface="Verdana" pitchFamily="34" charset="0"/>
              </a:rPr>
              <a:t>Regulatory </a:t>
            </a:r>
          </a:p>
          <a:p>
            <a:pPr algn="ctr" eaLnBrk="1" hangingPunct="1"/>
            <a:r>
              <a:rPr lang="en-US" sz="1400" dirty="0">
                <a:solidFill>
                  <a:srgbClr val="FFFF00"/>
                </a:solidFill>
                <a:latin typeface="Verdana" pitchFamily="34" charset="0"/>
              </a:rPr>
              <a:t>BODY</a:t>
            </a:r>
          </a:p>
          <a:p>
            <a:pPr algn="ctr" eaLnBrk="1" hangingPunct="1"/>
            <a:r>
              <a:rPr lang="en-US" sz="1400" dirty="0">
                <a:solidFill>
                  <a:srgbClr val="FFFF00"/>
                </a:solidFill>
                <a:latin typeface="Verdana" pitchFamily="34" charset="0"/>
              </a:rPr>
              <a:t>CNCAN</a:t>
            </a:r>
          </a:p>
        </p:txBody>
      </p:sp>
      <p:grpSp>
        <p:nvGrpSpPr>
          <p:cNvPr id="15" name="Group 80"/>
          <p:cNvGrpSpPr>
            <a:grpSpLocks/>
          </p:cNvGrpSpPr>
          <p:nvPr/>
        </p:nvGrpSpPr>
        <p:grpSpPr bwMode="auto">
          <a:xfrm>
            <a:off x="7002861" y="3595051"/>
            <a:ext cx="2443296" cy="369452"/>
            <a:chOff x="6464178" y="3581400"/>
            <a:chExt cx="2255349" cy="369451"/>
          </a:xfrm>
        </p:grpSpPr>
        <p:sp>
          <p:nvSpPr>
            <p:cNvPr id="35891" name="Oval 25"/>
            <p:cNvSpPr>
              <a:spLocks noChangeArrowheads="1"/>
            </p:cNvSpPr>
            <p:nvPr/>
          </p:nvSpPr>
          <p:spPr bwMode="auto">
            <a:xfrm>
              <a:off x="6464178" y="3581400"/>
              <a:ext cx="369134" cy="369451"/>
            </a:xfrm>
            <a:prstGeom prst="ellipse">
              <a:avLst/>
            </a:prstGeom>
            <a:gradFill rotWithShape="1">
              <a:gsLst>
                <a:gs pos="0">
                  <a:schemeClr val="bg1"/>
                </a:gs>
                <a:gs pos="100000">
                  <a:srgbClr val="35607F"/>
                </a:gs>
              </a:gsLst>
              <a:path path="shape">
                <a:fillToRect l="50000" t="50000" r="50000" b="50000"/>
              </a:path>
            </a:gradFill>
            <a:ln w="12700">
              <a:solidFill>
                <a:schemeClr val="bg2"/>
              </a:solidFill>
              <a:round/>
              <a:headEnd/>
              <a:tailEnd/>
            </a:ln>
          </p:spPr>
          <p:txBody>
            <a:bodyPr wrap="none" anchor="ctr"/>
            <a:lstStyle/>
            <a:p>
              <a:endParaRPr lang="en-US" sz="3600" b="1" noProof="1"/>
            </a:p>
          </p:txBody>
        </p:sp>
        <p:sp>
          <p:nvSpPr>
            <p:cNvPr id="35889" name="Rectangle 51"/>
            <p:cNvSpPr>
              <a:spLocks noChangeArrowheads="1"/>
            </p:cNvSpPr>
            <p:nvPr/>
          </p:nvSpPr>
          <p:spPr bwMode="auto">
            <a:xfrm>
              <a:off x="6857389" y="3608696"/>
              <a:ext cx="186213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000" noProof="1">
                  <a:solidFill>
                    <a:srgbClr val="376092"/>
                  </a:solidFill>
                  <a:latin typeface="Verdana" pitchFamily="34" charset="0"/>
                </a:rPr>
                <a:t>CUSTOM (DGV)</a:t>
              </a:r>
            </a:p>
          </p:txBody>
        </p:sp>
      </p:grpSp>
      <p:grpSp>
        <p:nvGrpSpPr>
          <p:cNvPr id="17" name="Group 82"/>
          <p:cNvGrpSpPr>
            <a:grpSpLocks/>
          </p:cNvGrpSpPr>
          <p:nvPr/>
        </p:nvGrpSpPr>
        <p:grpSpPr bwMode="auto">
          <a:xfrm>
            <a:off x="6769100" y="4724403"/>
            <a:ext cx="2710392" cy="802678"/>
            <a:chOff x="6248400" y="4724400"/>
            <a:chExt cx="2501900" cy="802676"/>
          </a:xfrm>
        </p:grpSpPr>
        <p:grpSp>
          <p:nvGrpSpPr>
            <p:cNvPr id="35883" name="Group 120"/>
            <p:cNvGrpSpPr>
              <a:grpSpLocks/>
            </p:cNvGrpSpPr>
            <p:nvPr/>
          </p:nvGrpSpPr>
          <p:grpSpPr bwMode="auto">
            <a:xfrm>
              <a:off x="6248400" y="4724400"/>
              <a:ext cx="490537" cy="802676"/>
              <a:chOff x="0" y="1785938"/>
              <a:chExt cx="3636962" cy="5946137"/>
            </a:xfrm>
          </p:grpSpPr>
          <p:sp>
            <p:nvSpPr>
              <p:cNvPr id="35885" name="Oval 23"/>
              <p:cNvSpPr>
                <a:spLocks noChangeArrowheads="1"/>
              </p:cNvSpPr>
              <p:nvPr/>
            </p:nvSpPr>
            <p:spPr bwMode="auto">
              <a:xfrm>
                <a:off x="0" y="2281748"/>
                <a:ext cx="3636962" cy="5450327"/>
              </a:xfrm>
              <a:prstGeom prst="ellipse">
                <a:avLst/>
              </a:prstGeom>
              <a:gradFill rotWithShape="1">
                <a:gsLst>
                  <a:gs pos="0">
                    <a:schemeClr val="tx1">
                      <a:alpha val="43999"/>
                    </a:schemeClr>
                  </a:gs>
                  <a:gs pos="100000">
                    <a:srgbClr val="000000">
                      <a:alpha val="0"/>
                    </a:srgbClr>
                  </a:gs>
                </a:gsLst>
                <a:path path="shape">
                  <a:fillToRect l="50000" t="50000" r="50000" b="50000"/>
                </a:path>
              </a:gradFill>
              <a:ln>
                <a:noFill/>
              </a:ln>
              <a:extLst>
                <a:ext uri="{91240B29-F687-4F45-9708-019B960494DF}">
                  <a14:hiddenLine xmlns:a14="http://schemas.microsoft.com/office/drawing/2010/main" w="28575">
                    <a:solidFill>
                      <a:srgbClr val="000000"/>
                    </a:solidFill>
                    <a:round/>
                    <a:headEnd/>
                    <a:tailEnd/>
                  </a14:hiddenLine>
                </a:ext>
              </a:extLst>
            </p:spPr>
            <p:txBody>
              <a:bodyPr anchor="ctr">
                <a:spAutoFit/>
              </a:bodyPr>
              <a:lstStyle/>
              <a:p>
                <a:endParaRPr lang="fr-FR"/>
              </a:p>
            </p:txBody>
          </p:sp>
          <p:sp>
            <p:nvSpPr>
              <p:cNvPr id="35886" name="Oval 25"/>
              <p:cNvSpPr>
                <a:spLocks noChangeArrowheads="1"/>
              </p:cNvSpPr>
              <p:nvPr/>
            </p:nvSpPr>
            <p:spPr bwMode="auto">
              <a:xfrm>
                <a:off x="469900" y="1785938"/>
                <a:ext cx="2736850" cy="2736850"/>
              </a:xfrm>
              <a:prstGeom prst="ellipse">
                <a:avLst/>
              </a:prstGeom>
              <a:gradFill rotWithShape="1">
                <a:gsLst>
                  <a:gs pos="0">
                    <a:schemeClr val="bg1"/>
                  </a:gs>
                  <a:gs pos="100000">
                    <a:srgbClr val="35607F"/>
                  </a:gs>
                </a:gsLst>
                <a:path path="shape">
                  <a:fillToRect l="50000" t="50000" r="50000" b="50000"/>
                </a:path>
              </a:gradFill>
              <a:ln w="12700">
                <a:solidFill>
                  <a:schemeClr val="bg2"/>
                </a:solidFill>
                <a:round/>
                <a:headEnd/>
                <a:tailEnd/>
              </a:ln>
            </p:spPr>
            <p:txBody>
              <a:bodyPr wrap="none" anchor="ctr"/>
              <a:lstStyle/>
              <a:p>
                <a:endParaRPr lang="en-US" sz="3600" b="1" noProof="1"/>
              </a:p>
            </p:txBody>
          </p:sp>
        </p:grpSp>
        <p:sp>
          <p:nvSpPr>
            <p:cNvPr id="35884" name="Rectangle 95"/>
            <p:cNvSpPr>
              <a:spLocks noChangeArrowheads="1"/>
            </p:cNvSpPr>
            <p:nvPr/>
          </p:nvSpPr>
          <p:spPr bwMode="auto">
            <a:xfrm>
              <a:off x="6781800" y="4876800"/>
              <a:ext cx="19685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000" noProof="1">
                  <a:solidFill>
                    <a:srgbClr val="376092"/>
                  </a:solidFill>
                  <a:latin typeface="Verdana" pitchFamily="34" charset="0"/>
                </a:rPr>
                <a:t>Ministry of</a:t>
              </a:r>
              <a:r>
                <a:rPr lang="en-US" sz="1000" dirty="0">
                  <a:solidFill>
                    <a:srgbClr val="376092"/>
                  </a:solidFill>
                  <a:latin typeface="Verdana" pitchFamily="34" charset="0"/>
                </a:rPr>
                <a:t> </a:t>
              </a:r>
              <a:r>
                <a:rPr lang="en-US" sz="1000" noProof="1">
                  <a:solidFill>
                    <a:srgbClr val="376092"/>
                  </a:solidFill>
                  <a:latin typeface="Verdana" pitchFamily="34" charset="0"/>
                </a:rPr>
                <a:t>Defence</a:t>
              </a:r>
            </a:p>
          </p:txBody>
        </p:sp>
      </p:grpSp>
      <p:grpSp>
        <p:nvGrpSpPr>
          <p:cNvPr id="19" name="Group 83"/>
          <p:cNvGrpSpPr>
            <a:grpSpLocks/>
          </p:cNvGrpSpPr>
          <p:nvPr/>
        </p:nvGrpSpPr>
        <p:grpSpPr bwMode="auto">
          <a:xfrm>
            <a:off x="6521452" y="5242421"/>
            <a:ext cx="2902592" cy="802676"/>
            <a:chOff x="6019800" y="5257800"/>
            <a:chExt cx="2679315" cy="802676"/>
          </a:xfrm>
        </p:grpSpPr>
        <p:grpSp>
          <p:nvGrpSpPr>
            <p:cNvPr id="35876" name="Group 154"/>
            <p:cNvGrpSpPr>
              <a:grpSpLocks/>
            </p:cNvGrpSpPr>
            <p:nvPr/>
          </p:nvGrpSpPr>
          <p:grpSpPr bwMode="auto">
            <a:xfrm>
              <a:off x="6019800" y="5257800"/>
              <a:ext cx="492125" cy="802676"/>
              <a:chOff x="0" y="1785938"/>
              <a:chExt cx="3636962" cy="5946140"/>
            </a:xfrm>
          </p:grpSpPr>
          <p:sp>
            <p:nvSpPr>
              <p:cNvPr id="35880" name="Oval 23"/>
              <p:cNvSpPr>
                <a:spLocks noChangeArrowheads="1"/>
              </p:cNvSpPr>
              <p:nvPr/>
            </p:nvSpPr>
            <p:spPr bwMode="auto">
              <a:xfrm>
                <a:off x="0" y="2281741"/>
                <a:ext cx="3636962" cy="5450337"/>
              </a:xfrm>
              <a:prstGeom prst="ellipse">
                <a:avLst/>
              </a:prstGeom>
              <a:gradFill rotWithShape="1">
                <a:gsLst>
                  <a:gs pos="0">
                    <a:schemeClr val="tx1">
                      <a:alpha val="43999"/>
                    </a:schemeClr>
                  </a:gs>
                  <a:gs pos="100000">
                    <a:srgbClr val="000000">
                      <a:alpha val="0"/>
                    </a:srgbClr>
                  </a:gs>
                </a:gsLst>
                <a:path path="shape">
                  <a:fillToRect l="50000" t="50000" r="50000" b="50000"/>
                </a:path>
              </a:gradFill>
              <a:ln>
                <a:noFill/>
              </a:ln>
              <a:extLst>
                <a:ext uri="{91240B29-F687-4F45-9708-019B960494DF}">
                  <a14:hiddenLine xmlns:a14="http://schemas.microsoft.com/office/drawing/2010/main" w="28575">
                    <a:solidFill>
                      <a:srgbClr val="000000"/>
                    </a:solidFill>
                    <a:round/>
                    <a:headEnd/>
                    <a:tailEnd/>
                  </a14:hiddenLine>
                </a:ext>
              </a:extLst>
            </p:spPr>
            <p:txBody>
              <a:bodyPr anchor="ctr">
                <a:spAutoFit/>
              </a:bodyPr>
              <a:lstStyle/>
              <a:p>
                <a:endParaRPr lang="fr-FR"/>
              </a:p>
            </p:txBody>
          </p:sp>
          <p:sp>
            <p:nvSpPr>
              <p:cNvPr id="35881" name="Oval 25"/>
              <p:cNvSpPr>
                <a:spLocks noChangeArrowheads="1"/>
              </p:cNvSpPr>
              <p:nvPr/>
            </p:nvSpPr>
            <p:spPr bwMode="auto">
              <a:xfrm>
                <a:off x="469900" y="1785938"/>
                <a:ext cx="2736850" cy="2736850"/>
              </a:xfrm>
              <a:prstGeom prst="ellipse">
                <a:avLst/>
              </a:prstGeom>
              <a:gradFill rotWithShape="1">
                <a:gsLst>
                  <a:gs pos="0">
                    <a:schemeClr val="bg1"/>
                  </a:gs>
                  <a:gs pos="100000">
                    <a:srgbClr val="35607F"/>
                  </a:gs>
                </a:gsLst>
                <a:path path="shape">
                  <a:fillToRect l="50000" t="50000" r="50000" b="50000"/>
                </a:path>
              </a:gradFill>
              <a:ln w="12700">
                <a:solidFill>
                  <a:schemeClr val="bg2"/>
                </a:solidFill>
                <a:round/>
                <a:headEnd/>
                <a:tailEnd/>
              </a:ln>
            </p:spPr>
            <p:txBody>
              <a:bodyPr wrap="none" anchor="ctr"/>
              <a:lstStyle/>
              <a:p>
                <a:endParaRPr lang="en-US" sz="3600" b="1" noProof="1"/>
              </a:p>
            </p:txBody>
          </p:sp>
        </p:grpSp>
        <p:sp>
          <p:nvSpPr>
            <p:cNvPr id="35878" name="Rectangle 78"/>
            <p:cNvSpPr>
              <a:spLocks noChangeArrowheads="1"/>
            </p:cNvSpPr>
            <p:nvPr/>
          </p:nvSpPr>
          <p:spPr bwMode="auto">
            <a:xfrm>
              <a:off x="6489315" y="5446154"/>
              <a:ext cx="2209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000" dirty="0">
                  <a:solidFill>
                    <a:srgbClr val="376092"/>
                  </a:solidFill>
                  <a:latin typeface="Verdana" pitchFamily="34" charset="0"/>
                </a:rPr>
                <a:t>Intelligence Service</a:t>
              </a:r>
              <a:endParaRPr lang="en-US" sz="1000" noProof="1">
                <a:solidFill>
                  <a:srgbClr val="376092"/>
                </a:solidFill>
                <a:latin typeface="Verdana" pitchFamily="34" charset="0"/>
              </a:endParaRPr>
            </a:p>
          </p:txBody>
        </p:sp>
      </p:grpSp>
      <p:grpSp>
        <p:nvGrpSpPr>
          <p:cNvPr id="21" name="Group 76"/>
          <p:cNvGrpSpPr>
            <a:grpSpLocks/>
          </p:cNvGrpSpPr>
          <p:nvPr/>
        </p:nvGrpSpPr>
        <p:grpSpPr bwMode="auto">
          <a:xfrm>
            <a:off x="5488603" y="1245057"/>
            <a:ext cx="3425825" cy="955077"/>
            <a:chOff x="5181600" y="1524000"/>
            <a:chExt cx="3162300" cy="955077"/>
          </a:xfrm>
        </p:grpSpPr>
        <p:sp>
          <p:nvSpPr>
            <p:cNvPr id="7" name="Rectangle 6"/>
            <p:cNvSpPr/>
            <p:nvPr/>
          </p:nvSpPr>
          <p:spPr>
            <a:xfrm>
              <a:off x="5638800" y="1524000"/>
              <a:ext cx="2705100" cy="246063"/>
            </a:xfrm>
            <a:prstGeom prst="rect">
              <a:avLst/>
            </a:prstGeom>
          </p:spPr>
          <p:txBody>
            <a:bodyPr>
              <a:spAutoFit/>
            </a:bodyPr>
            <a:lstStyle/>
            <a:p>
              <a:pPr>
                <a:defRPr/>
              </a:pPr>
              <a:r>
                <a:rPr lang="en-US" sz="1000" noProof="1">
                  <a:solidFill>
                    <a:schemeClr val="accent1">
                      <a:lumMod val="75000"/>
                    </a:schemeClr>
                  </a:solidFill>
                  <a:latin typeface="Verdana" pitchFamily="34" charset="0"/>
                </a:rPr>
                <a:t>BORDER POLICE (IGPF)</a:t>
              </a:r>
            </a:p>
          </p:txBody>
        </p:sp>
        <p:grpSp>
          <p:nvGrpSpPr>
            <p:cNvPr id="35872" name="Group 57"/>
            <p:cNvGrpSpPr>
              <a:grpSpLocks/>
            </p:cNvGrpSpPr>
            <p:nvPr/>
          </p:nvGrpSpPr>
          <p:grpSpPr bwMode="auto">
            <a:xfrm>
              <a:off x="5181600" y="1632858"/>
              <a:ext cx="492125" cy="846219"/>
              <a:chOff x="0" y="1463384"/>
              <a:chExt cx="3636962" cy="6268691"/>
            </a:xfrm>
          </p:grpSpPr>
          <p:sp>
            <p:nvSpPr>
              <p:cNvPr id="35873" name="Oval 23"/>
              <p:cNvSpPr>
                <a:spLocks noChangeArrowheads="1"/>
              </p:cNvSpPr>
              <p:nvPr/>
            </p:nvSpPr>
            <p:spPr bwMode="auto">
              <a:xfrm>
                <a:off x="0" y="2281748"/>
                <a:ext cx="3636962" cy="5450327"/>
              </a:xfrm>
              <a:prstGeom prst="ellipse">
                <a:avLst/>
              </a:prstGeom>
              <a:gradFill rotWithShape="1">
                <a:gsLst>
                  <a:gs pos="0">
                    <a:schemeClr val="tx1">
                      <a:alpha val="43999"/>
                    </a:schemeClr>
                  </a:gs>
                  <a:gs pos="100000">
                    <a:srgbClr val="000000">
                      <a:alpha val="0"/>
                    </a:srgbClr>
                  </a:gs>
                </a:gsLst>
                <a:path path="shape">
                  <a:fillToRect l="50000" t="50000" r="50000" b="50000"/>
                </a:path>
              </a:gradFill>
              <a:ln>
                <a:noFill/>
              </a:ln>
              <a:extLst>
                <a:ext uri="{91240B29-F687-4F45-9708-019B960494DF}">
                  <a14:hiddenLine xmlns:a14="http://schemas.microsoft.com/office/drawing/2010/main" w="28575">
                    <a:solidFill>
                      <a:srgbClr val="000000"/>
                    </a:solidFill>
                    <a:round/>
                    <a:headEnd/>
                    <a:tailEnd/>
                  </a14:hiddenLine>
                </a:ext>
              </a:extLst>
            </p:spPr>
            <p:txBody>
              <a:bodyPr anchor="ctr">
                <a:spAutoFit/>
              </a:bodyPr>
              <a:lstStyle/>
              <a:p>
                <a:endParaRPr lang="fr-FR"/>
              </a:p>
            </p:txBody>
          </p:sp>
          <p:sp>
            <p:nvSpPr>
              <p:cNvPr id="35874" name="Oval 25"/>
              <p:cNvSpPr>
                <a:spLocks noChangeArrowheads="1"/>
              </p:cNvSpPr>
              <p:nvPr/>
            </p:nvSpPr>
            <p:spPr bwMode="auto">
              <a:xfrm>
                <a:off x="469902" y="1463384"/>
                <a:ext cx="2736847" cy="2736850"/>
              </a:xfrm>
              <a:prstGeom prst="ellipse">
                <a:avLst/>
              </a:prstGeom>
              <a:gradFill rotWithShape="1">
                <a:gsLst>
                  <a:gs pos="0">
                    <a:schemeClr val="bg1"/>
                  </a:gs>
                  <a:gs pos="100000">
                    <a:srgbClr val="35607F"/>
                  </a:gs>
                </a:gsLst>
                <a:path path="shape">
                  <a:fillToRect l="50000" t="50000" r="50000" b="50000"/>
                </a:path>
              </a:gradFill>
              <a:ln w="12700">
                <a:solidFill>
                  <a:schemeClr val="bg2"/>
                </a:solidFill>
                <a:round/>
                <a:headEnd/>
                <a:tailEnd/>
              </a:ln>
            </p:spPr>
            <p:txBody>
              <a:bodyPr wrap="none" anchor="ctr"/>
              <a:lstStyle/>
              <a:p>
                <a:endParaRPr lang="en-US" sz="3600" b="1" noProof="1"/>
              </a:p>
            </p:txBody>
          </p:sp>
        </p:grpSp>
      </p:grpSp>
      <p:sp>
        <p:nvSpPr>
          <p:cNvPr id="48" name="Block Arc 47"/>
          <p:cNvSpPr/>
          <p:nvPr/>
        </p:nvSpPr>
        <p:spPr bwMode="auto">
          <a:xfrm rot="5400000">
            <a:off x="2665148" y="3514880"/>
            <a:ext cx="1184275" cy="1176338"/>
          </a:xfrm>
          <a:prstGeom prst="blockArc">
            <a:avLst>
              <a:gd name="adj1" fmla="val 11602734"/>
              <a:gd name="adj2" fmla="val 20689804"/>
              <a:gd name="adj3" fmla="val 864"/>
            </a:avLst>
          </a:prstGeom>
          <a:gradFill>
            <a:gsLst>
              <a:gs pos="0">
                <a:srgbClr val="35607F">
                  <a:alpha val="66000"/>
                </a:srgbClr>
              </a:gs>
              <a:gs pos="100000">
                <a:srgbClr val="E0EDF8">
                  <a:alpha val="0"/>
                </a:srgbClr>
              </a:gs>
              <a:gs pos="100000">
                <a:srgbClr val="35607F"/>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1200" b="1" dirty="0">
              <a:ln/>
              <a:solidFill>
                <a:srgbClr val="17436A"/>
              </a:solidFill>
              <a:latin typeface="+mj-lt"/>
              <a:cs typeface="Arial" pitchFamily="34" charset="0"/>
            </a:endParaRPr>
          </a:p>
        </p:txBody>
      </p:sp>
      <p:grpSp>
        <p:nvGrpSpPr>
          <p:cNvPr id="23" name="Group 75"/>
          <p:cNvGrpSpPr>
            <a:grpSpLocks/>
          </p:cNvGrpSpPr>
          <p:nvPr/>
        </p:nvGrpSpPr>
        <p:grpSpPr bwMode="auto">
          <a:xfrm>
            <a:off x="3541676" y="1669261"/>
            <a:ext cx="3476243" cy="4111240"/>
            <a:chOff x="3309435" y="1773940"/>
            <a:chExt cx="3208801" cy="4111843"/>
          </a:xfrm>
        </p:grpSpPr>
        <p:cxnSp>
          <p:nvCxnSpPr>
            <p:cNvPr id="42" name="Straight Connector 41"/>
            <p:cNvCxnSpPr/>
            <p:nvPr/>
          </p:nvCxnSpPr>
          <p:spPr bwMode="auto">
            <a:xfrm flipV="1">
              <a:off x="3434844" y="2207339"/>
              <a:ext cx="2301847" cy="1508347"/>
            </a:xfrm>
            <a:prstGeom prst="line">
              <a:avLst/>
            </a:prstGeom>
            <a:ln w="3175">
              <a:solidFill>
                <a:srgbClr val="35607F"/>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bwMode="auto">
            <a:xfrm flipV="1">
              <a:off x="3470659" y="2741951"/>
              <a:ext cx="2744754" cy="1078072"/>
            </a:xfrm>
            <a:prstGeom prst="line">
              <a:avLst/>
            </a:prstGeom>
            <a:ln w="3175">
              <a:solidFill>
                <a:srgbClr val="35607F"/>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endCxn id="35901" idx="3"/>
            </p:cNvCxnSpPr>
            <p:nvPr/>
          </p:nvCxnSpPr>
          <p:spPr bwMode="auto">
            <a:xfrm flipV="1">
              <a:off x="3549648" y="3290668"/>
              <a:ext cx="2816190" cy="641444"/>
            </a:xfrm>
            <a:prstGeom prst="line">
              <a:avLst/>
            </a:prstGeom>
            <a:ln w="3175">
              <a:solidFill>
                <a:srgbClr val="35607F"/>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endCxn id="35891" idx="3"/>
            </p:cNvCxnSpPr>
            <p:nvPr/>
          </p:nvCxnSpPr>
          <p:spPr bwMode="auto">
            <a:xfrm flipV="1">
              <a:off x="3554411" y="3909655"/>
              <a:ext cx="2963825" cy="211169"/>
            </a:xfrm>
            <a:prstGeom prst="line">
              <a:avLst/>
            </a:prstGeom>
            <a:ln w="3175">
              <a:solidFill>
                <a:srgbClr val="35607F"/>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bwMode="auto">
            <a:xfrm>
              <a:off x="3556695" y="4247573"/>
              <a:ext cx="2920964" cy="171475"/>
            </a:xfrm>
            <a:prstGeom prst="line">
              <a:avLst/>
            </a:prstGeom>
            <a:ln w="3175">
              <a:solidFill>
                <a:srgbClr val="35607F"/>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endCxn id="35886" idx="2"/>
            </p:cNvCxnSpPr>
            <p:nvPr/>
          </p:nvCxnSpPr>
          <p:spPr bwMode="auto">
            <a:xfrm>
              <a:off x="3506786" y="4335808"/>
              <a:ext cx="2805077" cy="573171"/>
            </a:xfrm>
            <a:prstGeom prst="line">
              <a:avLst/>
            </a:prstGeom>
            <a:ln w="3175">
              <a:solidFill>
                <a:srgbClr val="35607F"/>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a:endCxn id="35881" idx="2"/>
            </p:cNvCxnSpPr>
            <p:nvPr/>
          </p:nvCxnSpPr>
          <p:spPr bwMode="auto">
            <a:xfrm>
              <a:off x="3413124" y="4414102"/>
              <a:ext cx="2670142" cy="1012974"/>
            </a:xfrm>
            <a:prstGeom prst="line">
              <a:avLst/>
            </a:prstGeom>
            <a:ln w="3175">
              <a:solidFill>
                <a:srgbClr val="35607F"/>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a:stCxn id="35914" idx="7"/>
              <a:endCxn id="35874" idx="3"/>
            </p:cNvCxnSpPr>
            <p:nvPr/>
          </p:nvCxnSpPr>
          <p:spPr>
            <a:xfrm flipV="1">
              <a:off x="3309435" y="1773940"/>
              <a:ext cx="1914957" cy="1841923"/>
            </a:xfrm>
            <a:prstGeom prst="line">
              <a:avLst/>
            </a:prstGeom>
            <a:ln w="3175">
              <a:solidFill>
                <a:srgbClr val="35607F"/>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bwMode="auto">
            <a:xfrm>
              <a:off x="3338531" y="4557864"/>
              <a:ext cx="2364217" cy="1327919"/>
            </a:xfrm>
            <a:prstGeom prst="line">
              <a:avLst/>
            </a:prstGeom>
            <a:ln w="3175">
              <a:solidFill>
                <a:srgbClr val="35607F"/>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84"/>
          <p:cNvGrpSpPr>
            <a:grpSpLocks/>
          </p:cNvGrpSpPr>
          <p:nvPr/>
        </p:nvGrpSpPr>
        <p:grpSpPr bwMode="auto">
          <a:xfrm>
            <a:off x="6006158" y="5758542"/>
            <a:ext cx="3461428" cy="802676"/>
            <a:chOff x="5638800" y="5715000"/>
            <a:chExt cx="2596414" cy="802676"/>
          </a:xfrm>
        </p:grpSpPr>
        <p:grpSp>
          <p:nvGrpSpPr>
            <p:cNvPr id="35857" name="Group 154"/>
            <p:cNvGrpSpPr>
              <a:grpSpLocks/>
            </p:cNvGrpSpPr>
            <p:nvPr/>
          </p:nvGrpSpPr>
          <p:grpSpPr bwMode="auto">
            <a:xfrm>
              <a:off x="5638800" y="5715000"/>
              <a:ext cx="492125" cy="802676"/>
              <a:chOff x="0" y="1785938"/>
              <a:chExt cx="3636962" cy="5946140"/>
            </a:xfrm>
          </p:grpSpPr>
          <p:sp>
            <p:nvSpPr>
              <p:cNvPr id="35859" name="Oval 23"/>
              <p:cNvSpPr>
                <a:spLocks noChangeArrowheads="1"/>
              </p:cNvSpPr>
              <p:nvPr/>
            </p:nvSpPr>
            <p:spPr bwMode="auto">
              <a:xfrm>
                <a:off x="0" y="2281741"/>
                <a:ext cx="3636962" cy="5450337"/>
              </a:xfrm>
              <a:prstGeom prst="ellipse">
                <a:avLst/>
              </a:prstGeom>
              <a:gradFill rotWithShape="1">
                <a:gsLst>
                  <a:gs pos="0">
                    <a:schemeClr val="tx1">
                      <a:alpha val="43999"/>
                    </a:schemeClr>
                  </a:gs>
                  <a:gs pos="100000">
                    <a:srgbClr val="000000">
                      <a:alpha val="0"/>
                    </a:srgbClr>
                  </a:gs>
                </a:gsLst>
                <a:path path="shape">
                  <a:fillToRect l="50000" t="50000" r="50000" b="50000"/>
                </a:path>
              </a:gradFill>
              <a:ln>
                <a:noFill/>
              </a:ln>
              <a:extLst>
                <a:ext uri="{91240B29-F687-4F45-9708-019B960494DF}">
                  <a14:hiddenLine xmlns:a14="http://schemas.microsoft.com/office/drawing/2010/main" w="28575">
                    <a:solidFill>
                      <a:srgbClr val="000000"/>
                    </a:solidFill>
                    <a:round/>
                    <a:headEnd/>
                    <a:tailEnd/>
                  </a14:hiddenLine>
                </a:ext>
              </a:extLst>
            </p:spPr>
            <p:txBody>
              <a:bodyPr anchor="ctr">
                <a:spAutoFit/>
              </a:bodyPr>
              <a:lstStyle/>
              <a:p>
                <a:endParaRPr lang="fr-FR"/>
              </a:p>
            </p:txBody>
          </p:sp>
          <p:sp>
            <p:nvSpPr>
              <p:cNvPr id="35860" name="Oval 25"/>
              <p:cNvSpPr>
                <a:spLocks noChangeArrowheads="1"/>
              </p:cNvSpPr>
              <p:nvPr/>
            </p:nvSpPr>
            <p:spPr bwMode="auto">
              <a:xfrm>
                <a:off x="469900" y="1785938"/>
                <a:ext cx="2736850" cy="2736850"/>
              </a:xfrm>
              <a:prstGeom prst="ellipse">
                <a:avLst/>
              </a:prstGeom>
              <a:gradFill rotWithShape="1">
                <a:gsLst>
                  <a:gs pos="0">
                    <a:schemeClr val="bg1"/>
                  </a:gs>
                  <a:gs pos="100000">
                    <a:srgbClr val="35607F"/>
                  </a:gs>
                </a:gsLst>
                <a:path path="shape">
                  <a:fillToRect l="50000" t="50000" r="50000" b="50000"/>
                </a:path>
              </a:gradFill>
              <a:ln w="12700">
                <a:solidFill>
                  <a:schemeClr val="bg2"/>
                </a:solidFill>
                <a:round/>
                <a:headEnd/>
                <a:tailEnd/>
              </a:ln>
            </p:spPr>
            <p:txBody>
              <a:bodyPr wrap="none" anchor="ctr"/>
              <a:lstStyle/>
              <a:p>
                <a:endParaRPr lang="en-US" sz="3600" b="1" noProof="1"/>
              </a:p>
            </p:txBody>
          </p:sp>
        </p:grpSp>
        <p:sp>
          <p:nvSpPr>
            <p:cNvPr id="74" name="Rectangle 73"/>
            <p:cNvSpPr/>
            <p:nvPr/>
          </p:nvSpPr>
          <p:spPr>
            <a:xfrm>
              <a:off x="6057042" y="5834748"/>
              <a:ext cx="2178172" cy="400110"/>
            </a:xfrm>
            <a:prstGeom prst="rect">
              <a:avLst/>
            </a:prstGeom>
          </p:spPr>
          <p:txBody>
            <a:bodyPr wrap="square">
              <a:spAutoFit/>
            </a:bodyPr>
            <a:lstStyle/>
            <a:p>
              <a:pPr>
                <a:defRPr/>
              </a:pPr>
              <a:r>
                <a:rPr lang="en-US" sz="1000" noProof="1">
                  <a:solidFill>
                    <a:schemeClr val="accent1">
                      <a:lumMod val="75000"/>
                    </a:schemeClr>
                  </a:solidFill>
                  <a:latin typeface="Verdana" pitchFamily="34" charset="0"/>
                </a:rPr>
                <a:t>National Nuclear Reasearch Institutes (TSO’s)</a:t>
              </a:r>
            </a:p>
          </p:txBody>
        </p:sp>
      </p:grpSp>
      <p:sp>
        <p:nvSpPr>
          <p:cNvPr id="76" name="Title 6"/>
          <p:cNvSpPr txBox="1">
            <a:spLocks/>
          </p:cNvSpPr>
          <p:nvPr/>
        </p:nvSpPr>
        <p:spPr>
          <a:xfrm>
            <a:off x="1010884" y="326044"/>
            <a:ext cx="8432800" cy="438150"/>
          </a:xfrm>
          <a:prstGeom prst="rect">
            <a:avLst/>
          </a:prstGeom>
        </p:spPr>
        <p:txBody>
          <a:bodyPr/>
          <a:lst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Arial" charset="0"/>
              </a:defRPr>
            </a:lvl2pPr>
            <a:lvl3pPr algn="l" rtl="0" eaLnBrk="0" fontAlgn="base" hangingPunct="0">
              <a:spcBef>
                <a:spcPct val="0"/>
              </a:spcBef>
              <a:spcAft>
                <a:spcPct val="0"/>
              </a:spcAft>
              <a:defRPr kumimoji="1" sz="4400">
                <a:solidFill>
                  <a:schemeClr val="tx2"/>
                </a:solidFill>
                <a:latin typeface="Arial" charset="0"/>
              </a:defRPr>
            </a:lvl3pPr>
            <a:lvl4pPr algn="l" rtl="0" eaLnBrk="0" fontAlgn="base" hangingPunct="0">
              <a:spcBef>
                <a:spcPct val="0"/>
              </a:spcBef>
              <a:spcAft>
                <a:spcPct val="0"/>
              </a:spcAft>
              <a:defRPr kumimoji="1" sz="4400">
                <a:solidFill>
                  <a:schemeClr val="tx2"/>
                </a:solidFill>
                <a:latin typeface="Arial" charset="0"/>
              </a:defRPr>
            </a:lvl4pPr>
            <a:lvl5pPr algn="l" rtl="0" eaLnBrk="0" fontAlgn="base" hangingPunct="0">
              <a:spcBef>
                <a:spcPct val="0"/>
              </a:spcBef>
              <a:spcAft>
                <a:spcPct val="0"/>
              </a:spcAft>
              <a:defRPr kumimoji="1" sz="4400">
                <a:solidFill>
                  <a:schemeClr val="tx2"/>
                </a:solidFill>
                <a:latin typeface="Arial" charset="0"/>
              </a:defRPr>
            </a:lvl5pPr>
            <a:lvl6pPr marL="457200" algn="l" rtl="0" eaLnBrk="0" fontAlgn="base" hangingPunct="0">
              <a:spcBef>
                <a:spcPct val="0"/>
              </a:spcBef>
              <a:spcAft>
                <a:spcPct val="0"/>
              </a:spcAft>
              <a:defRPr kumimoji="1" sz="4400">
                <a:solidFill>
                  <a:schemeClr val="tx2"/>
                </a:solidFill>
                <a:latin typeface="Arial" charset="0"/>
              </a:defRPr>
            </a:lvl6pPr>
            <a:lvl7pPr marL="914400" algn="l" rtl="0" eaLnBrk="0" fontAlgn="base" hangingPunct="0">
              <a:spcBef>
                <a:spcPct val="0"/>
              </a:spcBef>
              <a:spcAft>
                <a:spcPct val="0"/>
              </a:spcAft>
              <a:defRPr kumimoji="1" sz="4400">
                <a:solidFill>
                  <a:schemeClr val="tx2"/>
                </a:solidFill>
                <a:latin typeface="Arial" charset="0"/>
              </a:defRPr>
            </a:lvl7pPr>
            <a:lvl8pPr marL="1371600" algn="l" rtl="0" eaLnBrk="0" fontAlgn="base" hangingPunct="0">
              <a:spcBef>
                <a:spcPct val="0"/>
              </a:spcBef>
              <a:spcAft>
                <a:spcPct val="0"/>
              </a:spcAft>
              <a:defRPr kumimoji="1" sz="4400">
                <a:solidFill>
                  <a:schemeClr val="tx2"/>
                </a:solidFill>
                <a:latin typeface="Arial" charset="0"/>
              </a:defRPr>
            </a:lvl8pPr>
            <a:lvl9pPr marL="1828800" algn="l" rtl="0" eaLnBrk="0" fontAlgn="base" hangingPunct="0">
              <a:spcBef>
                <a:spcPct val="0"/>
              </a:spcBef>
              <a:spcAft>
                <a:spcPct val="0"/>
              </a:spcAft>
              <a:defRPr kumimoji="1" sz="4400">
                <a:solidFill>
                  <a:schemeClr val="tx2"/>
                </a:solidFill>
                <a:latin typeface="Arial" charset="0"/>
              </a:defRPr>
            </a:lvl9pPr>
          </a:lstStyle>
          <a:p>
            <a:pPr algn="r">
              <a:defRPr/>
            </a:pPr>
            <a:r>
              <a:rPr lang="en-US" sz="1800" b="1" kern="0" dirty="0">
                <a:solidFill>
                  <a:srgbClr val="000066"/>
                </a:solidFill>
                <a:ea typeface="+mn-ea"/>
                <a:cs typeface="Arial"/>
              </a:rPr>
              <a:t>National Mechanism for Cooperation in Nuclear Security</a:t>
            </a:r>
            <a:endParaRPr lang="ro-RO" sz="3600" b="1" kern="0" dirty="0">
              <a:solidFill>
                <a:srgbClr val="000066"/>
              </a:solidFill>
            </a:endParaRPr>
          </a:p>
        </p:txBody>
      </p:sp>
    </p:spTree>
    <p:extLst>
      <p:ext uri="{BB962C8B-B14F-4D97-AF65-F5344CB8AC3E}">
        <p14:creationId xmlns:p14="http://schemas.microsoft.com/office/powerpoint/2010/main" val="26054681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500"/>
                                        <p:tgtEl>
                                          <p:spTgt spid="23"/>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nodeType="afterGroup">
                            <p:stCondLst>
                              <p:cond delay="2000"/>
                            </p:stCondLst>
                            <p:childTnLst>
                              <p:par>
                                <p:cTn id="21" presetID="10"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nodeType="afterGroup">
                            <p:stCondLst>
                              <p:cond delay="2500"/>
                            </p:stCondLst>
                            <p:childTnLst>
                              <p:par>
                                <p:cTn id="25" presetID="10"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par>
                          <p:cTn id="28" fill="hold" nodeType="afterGroup">
                            <p:stCondLst>
                              <p:cond delay="3000"/>
                            </p:stCondLst>
                            <p:childTnLst>
                              <p:par>
                                <p:cTn id="29" presetID="10" presetClass="entr" presetSubtype="0"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par>
                          <p:cTn id="32" fill="hold" nodeType="afterGroup">
                            <p:stCondLst>
                              <p:cond delay="3500"/>
                            </p:stCondLst>
                            <p:childTnLst>
                              <p:par>
                                <p:cTn id="33" presetID="10" presetClass="entr" presetSubtype="0" fill="hold"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par>
                          <p:cTn id="36" fill="hold" nodeType="afterGroup">
                            <p:stCondLst>
                              <p:cond delay="4000"/>
                            </p:stCondLst>
                            <p:childTnLst>
                              <p:par>
                                <p:cTn id="37" presetID="10" presetClass="entr" presetSubtype="0"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par>
                          <p:cTn id="40" fill="hold" nodeType="afterGroup">
                            <p:stCondLst>
                              <p:cond delay="4500"/>
                            </p:stCondLst>
                            <p:childTnLst>
                              <p:par>
                                <p:cTn id="41" presetID="10" presetClass="entr" presetSubtype="0" fill="hold"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childTnLst>
                          </p:cTn>
                        </p:par>
                        <p:par>
                          <p:cTn id="44" fill="hold" nodeType="afterGroup">
                            <p:stCondLst>
                              <p:cond delay="5000"/>
                            </p:stCondLst>
                            <p:childTnLst>
                              <p:par>
                                <p:cTn id="45" presetID="10" presetClass="entr" presetSubtype="0" fill="hold" nodeType="after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3" name="Picture 4" descr="777C63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866" y="851453"/>
            <a:ext cx="8319539" cy="519897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278704" y="339078"/>
            <a:ext cx="4185761" cy="369332"/>
          </a:xfrm>
          <a:prstGeom prst="rect">
            <a:avLst/>
          </a:prstGeom>
        </p:spPr>
        <p:txBody>
          <a:bodyPr wrap="none">
            <a:spAutoFit/>
          </a:bodyPr>
          <a:lstStyle/>
          <a:p>
            <a:pPr algn="ctr" fontAlgn="auto">
              <a:spcBef>
                <a:spcPts val="0"/>
              </a:spcBef>
              <a:spcAft>
                <a:spcPts val="0"/>
              </a:spcAft>
              <a:defRPr/>
            </a:pPr>
            <a:r>
              <a:rPr lang="en-US" sz="1800" dirty="0">
                <a:solidFill>
                  <a:srgbClr val="002060"/>
                </a:solidFill>
                <a:latin typeface="+mn-lt"/>
                <a:cs typeface="+mn-cs"/>
              </a:rPr>
              <a:t>Physical Protection for the transport</a:t>
            </a:r>
          </a:p>
        </p:txBody>
      </p:sp>
    </p:spTree>
    <p:extLst>
      <p:ext uri="{BB962C8B-B14F-4D97-AF65-F5344CB8AC3E}">
        <p14:creationId xmlns:p14="http://schemas.microsoft.com/office/powerpoint/2010/main" val="8213648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7" name="Picture 2" descr="C:\Documents and Settings\Madalina\Desktop\Press\suarez_radioactive016_ME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0749" y="807492"/>
            <a:ext cx="3822700" cy="5334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7752366" y="320596"/>
            <a:ext cx="1672253" cy="369332"/>
          </a:xfrm>
          <a:prstGeom prst="rect">
            <a:avLst/>
          </a:prstGeom>
        </p:spPr>
        <p:txBody>
          <a:bodyPr wrap="none">
            <a:spAutoFit/>
          </a:bodyPr>
          <a:lstStyle/>
          <a:p>
            <a:pPr fontAlgn="auto">
              <a:spcBef>
                <a:spcPts val="0"/>
              </a:spcBef>
              <a:spcAft>
                <a:spcPts val="0"/>
              </a:spcAft>
              <a:defRPr/>
            </a:pPr>
            <a:r>
              <a:rPr lang="en-US" sz="1800" dirty="0">
                <a:solidFill>
                  <a:srgbClr val="002060"/>
                </a:solidFill>
                <a:latin typeface="+mn-lt"/>
                <a:cs typeface="+mn-cs"/>
              </a:rPr>
              <a:t>THE TRUCKS</a:t>
            </a:r>
          </a:p>
        </p:txBody>
      </p:sp>
    </p:spTree>
    <p:extLst>
      <p:ext uri="{BB962C8B-B14F-4D97-AF65-F5344CB8AC3E}">
        <p14:creationId xmlns:p14="http://schemas.microsoft.com/office/powerpoint/2010/main" val="4927618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1" name="Picture 2" descr="E:\_WORKSPACE\RRRFR\Photos Loading&amp;Shipment\DSC0358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454" y="922898"/>
            <a:ext cx="7861110" cy="50521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6990653" y="344203"/>
            <a:ext cx="2433102" cy="369332"/>
          </a:xfrm>
          <a:prstGeom prst="rect">
            <a:avLst/>
          </a:prstGeom>
        </p:spPr>
        <p:txBody>
          <a:bodyPr wrap="none">
            <a:spAutoFit/>
          </a:bodyPr>
          <a:lstStyle/>
          <a:p>
            <a:pPr algn="r" fontAlgn="auto">
              <a:spcBef>
                <a:spcPts val="0"/>
              </a:spcBef>
              <a:spcAft>
                <a:spcPts val="0"/>
              </a:spcAft>
              <a:defRPr/>
            </a:pPr>
            <a:r>
              <a:rPr lang="en-US" sz="1800" dirty="0">
                <a:solidFill>
                  <a:srgbClr val="002060"/>
                </a:solidFill>
                <a:latin typeface="+mj-lt"/>
                <a:cs typeface="+mn-cs"/>
              </a:rPr>
              <a:t>Loading The Aircraft</a:t>
            </a:r>
          </a:p>
        </p:txBody>
      </p:sp>
    </p:spTree>
    <p:extLst>
      <p:ext uri="{BB962C8B-B14F-4D97-AF65-F5344CB8AC3E}">
        <p14:creationId xmlns:p14="http://schemas.microsoft.com/office/powerpoint/2010/main" val="11807385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C:\Documents and Settings\Madalina\Desktop\Press\suarez_radioactive021_ME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6287" y="867769"/>
            <a:ext cx="7902056" cy="51197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7625593" y="330761"/>
            <a:ext cx="1812022" cy="369332"/>
          </a:xfrm>
          <a:prstGeom prst="rect">
            <a:avLst/>
          </a:prstGeom>
        </p:spPr>
        <p:txBody>
          <a:bodyPr wrap="square">
            <a:spAutoFit/>
          </a:bodyPr>
          <a:lstStyle/>
          <a:p>
            <a:pPr algn="r" fontAlgn="auto">
              <a:spcBef>
                <a:spcPts val="0"/>
              </a:spcBef>
              <a:spcAft>
                <a:spcPts val="0"/>
              </a:spcAft>
              <a:defRPr/>
            </a:pPr>
            <a:r>
              <a:rPr lang="en-US" sz="1800" dirty="0">
                <a:solidFill>
                  <a:srgbClr val="000066"/>
                </a:solidFill>
                <a:latin typeface="+mn-lt"/>
                <a:cs typeface="+mn-cs"/>
              </a:rPr>
              <a:t>The Aircraft</a:t>
            </a:r>
          </a:p>
        </p:txBody>
      </p:sp>
    </p:spTree>
    <p:extLst>
      <p:ext uri="{BB962C8B-B14F-4D97-AF65-F5344CB8AC3E}">
        <p14:creationId xmlns:p14="http://schemas.microsoft.com/office/powerpoint/2010/main" val="9211907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11648" y="326416"/>
            <a:ext cx="6418102" cy="369332"/>
          </a:xfrm>
          <a:prstGeom prst="rect">
            <a:avLst/>
          </a:prstGeom>
        </p:spPr>
        <p:txBody>
          <a:bodyPr wrap="square">
            <a:spAutoFit/>
          </a:bodyPr>
          <a:lstStyle/>
          <a:p>
            <a:pPr algn="r"/>
            <a:r>
              <a:rPr lang="en-US" sz="1800" dirty="0">
                <a:solidFill>
                  <a:srgbClr val="002060"/>
                </a:solidFill>
              </a:rPr>
              <a:t>The Spent Fuel Transport</a:t>
            </a:r>
            <a:r>
              <a:rPr lang="ro-RO" sz="1800" dirty="0">
                <a:solidFill>
                  <a:srgbClr val="002060"/>
                </a:solidFill>
              </a:rPr>
              <a:t> o</a:t>
            </a:r>
            <a:r>
              <a:rPr lang="en-US" sz="1800" dirty="0">
                <a:solidFill>
                  <a:srgbClr val="002060"/>
                </a:solidFill>
              </a:rPr>
              <a:t>n </a:t>
            </a:r>
            <a:r>
              <a:rPr lang="ro-RO" sz="1800" dirty="0">
                <a:solidFill>
                  <a:srgbClr val="002060"/>
                </a:solidFill>
              </a:rPr>
              <a:t>t</a:t>
            </a:r>
            <a:r>
              <a:rPr lang="en-US" sz="1800" dirty="0">
                <a:solidFill>
                  <a:srgbClr val="002060"/>
                </a:solidFill>
              </a:rPr>
              <a:t>he Danube</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900" y="997738"/>
            <a:ext cx="3238500" cy="2428875"/>
          </a:xfrm>
          <a:prstGeom prst="rect">
            <a:avLst/>
          </a:prstGeom>
          <a:ln>
            <a:noFill/>
          </a:ln>
          <a:effectLst>
            <a:softEdge rad="112500"/>
          </a:effec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5450" y="3543300"/>
            <a:ext cx="3143250" cy="2357438"/>
          </a:xfrm>
          <a:prstGeom prst="rect">
            <a:avLst/>
          </a:prstGeom>
          <a:ln>
            <a:noFill/>
          </a:ln>
          <a:effectLst>
            <a:softEdge rad="112500"/>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67247" y="981063"/>
            <a:ext cx="3219453" cy="2252665"/>
          </a:xfrm>
          <a:prstGeom prst="rect">
            <a:avLst/>
          </a:prstGeom>
          <a:ln>
            <a:noFill/>
          </a:ln>
          <a:effectLst>
            <a:softEdge rad="112500"/>
          </a:effec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6650" y="3540913"/>
            <a:ext cx="3302000" cy="2476500"/>
          </a:xfrm>
          <a:prstGeom prst="rect">
            <a:avLst/>
          </a:prstGeom>
          <a:ln>
            <a:noFill/>
          </a:ln>
          <a:effectLst>
            <a:softEdge rad="112500"/>
          </a:effectLst>
        </p:spPr>
      </p:pic>
    </p:spTree>
    <p:extLst>
      <p:ext uri="{BB962C8B-B14F-4D97-AF65-F5344CB8AC3E}">
        <p14:creationId xmlns:p14="http://schemas.microsoft.com/office/powerpoint/2010/main" val="40755805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Rectangle 2"/>
          <p:cNvSpPr>
            <a:spLocks noGrp="1" noChangeArrowheads="1"/>
          </p:cNvSpPr>
          <p:nvPr>
            <p:ph type="title"/>
          </p:nvPr>
        </p:nvSpPr>
        <p:spPr>
          <a:xfrm>
            <a:off x="552331" y="2805533"/>
            <a:ext cx="8826500" cy="1070182"/>
          </a:xfrm>
        </p:spPr>
        <p:txBody>
          <a:bodyPr/>
          <a:lstStyle/>
          <a:p>
            <a:pPr algn="ctr" eaLnBrk="1" hangingPunct="1"/>
            <a:r>
              <a:rPr lang="en-US" altLang="ro-RO" sz="2800" dirty="0">
                <a:solidFill>
                  <a:srgbClr val="002060"/>
                </a:solidFill>
              </a:rPr>
              <a:t>Romanian National Exercise Scenarios: Combat a terrorist attack on Nuclear fuel transportation</a:t>
            </a:r>
          </a:p>
        </p:txBody>
      </p:sp>
    </p:spTree>
    <p:extLst>
      <p:ext uri="{BB962C8B-B14F-4D97-AF65-F5344CB8AC3E}">
        <p14:creationId xmlns:p14="http://schemas.microsoft.com/office/powerpoint/2010/main" val="272916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3" name="Picture 3" descr="C:\Users\biro\Downloads\114908257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9050" y="785263"/>
            <a:ext cx="4292600" cy="528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Rectangle 3"/>
          <p:cNvSpPr>
            <a:spLocks noChangeArrowheads="1"/>
          </p:cNvSpPr>
          <p:nvPr/>
        </p:nvSpPr>
        <p:spPr bwMode="auto">
          <a:xfrm>
            <a:off x="4723002" y="333919"/>
            <a:ext cx="4708591"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lgn="l" eaLnBrk="0" hangingPunct="0">
              <a:spcBef>
                <a:spcPct val="20000"/>
              </a:spcBef>
              <a:buChar char="•"/>
              <a:defRPr sz="2400">
                <a:solidFill>
                  <a:schemeClr val="tx1"/>
                </a:solidFill>
                <a:latin typeface="Arial" charset="0"/>
              </a:defRPr>
            </a:lvl1pPr>
            <a:lvl2pPr marL="742950" indent="-285750" algn="l" eaLnBrk="0" hangingPunct="0">
              <a:spcBef>
                <a:spcPct val="20000"/>
              </a:spcBef>
              <a:buChar char="–"/>
              <a:defRPr sz="2000">
                <a:solidFill>
                  <a:schemeClr val="tx1"/>
                </a:solidFill>
                <a:latin typeface="Arial" charset="0"/>
              </a:defRPr>
            </a:lvl2pPr>
            <a:lvl3pPr marL="1143000" indent="-228600" algn="l" eaLnBrk="0" hangingPunct="0">
              <a:spcBef>
                <a:spcPct val="20000"/>
              </a:spcBef>
              <a:buChar char="•"/>
              <a:defRPr>
                <a:solidFill>
                  <a:schemeClr val="tx1"/>
                </a:solidFill>
                <a:latin typeface="Arial" charset="0"/>
              </a:defRPr>
            </a:lvl3pPr>
            <a:lvl4pPr marL="1600200" indent="-228600" algn="l" eaLnBrk="0" hangingPunct="0">
              <a:spcBef>
                <a:spcPct val="20000"/>
              </a:spcBef>
              <a:buChar char="–"/>
              <a:defRPr sz="1600">
                <a:solidFill>
                  <a:schemeClr val="tx1"/>
                </a:solidFill>
                <a:latin typeface="Arial" charset="0"/>
              </a:defRPr>
            </a:lvl4pPr>
            <a:lvl5pPr marL="2057400" indent="-228600" algn="l" eaLnBrk="0" hangingPunct="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algn="r" eaLnBrk="1" hangingPunct="1">
              <a:lnSpc>
                <a:spcPct val="90000"/>
              </a:lnSpc>
              <a:spcBef>
                <a:spcPct val="0"/>
              </a:spcBef>
              <a:buFontTx/>
              <a:buNone/>
              <a:defRPr/>
            </a:pPr>
            <a:r>
              <a:rPr lang="en-US" altLang="ro-RO" sz="1800" dirty="0">
                <a:solidFill>
                  <a:srgbClr val="002060"/>
                </a:solidFill>
                <a:latin typeface="+mj-lt"/>
                <a:cs typeface="Arial" charset="0"/>
              </a:rPr>
              <a:t>Romanian National Exercise (3/6)</a:t>
            </a:r>
            <a:endParaRPr lang="en-US" altLang="ro-RO" sz="1400" dirty="0">
              <a:solidFill>
                <a:srgbClr val="002060"/>
              </a:solidFill>
              <a:latin typeface="+mj-lt"/>
              <a:cs typeface="Arial" charset="0"/>
            </a:endParaRPr>
          </a:p>
        </p:txBody>
      </p:sp>
    </p:spTree>
    <p:extLst>
      <p:ext uri="{BB962C8B-B14F-4D97-AF65-F5344CB8AC3E}">
        <p14:creationId xmlns:p14="http://schemas.microsoft.com/office/powerpoint/2010/main" val="14034168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3"/>
          <p:cNvSpPr>
            <a:spLocks noChangeArrowheads="1"/>
          </p:cNvSpPr>
          <p:nvPr/>
        </p:nvSpPr>
        <p:spPr bwMode="auto">
          <a:xfrm>
            <a:off x="5285064" y="347258"/>
            <a:ext cx="4168566"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lgn="l" eaLnBrk="0" hangingPunct="0">
              <a:spcBef>
                <a:spcPct val="20000"/>
              </a:spcBef>
              <a:buChar char="•"/>
              <a:defRPr sz="2400">
                <a:solidFill>
                  <a:schemeClr val="tx1"/>
                </a:solidFill>
                <a:latin typeface="Arial" charset="0"/>
              </a:defRPr>
            </a:lvl1pPr>
            <a:lvl2pPr marL="742950" indent="-285750" algn="l" eaLnBrk="0" hangingPunct="0">
              <a:spcBef>
                <a:spcPct val="20000"/>
              </a:spcBef>
              <a:buChar char="–"/>
              <a:defRPr sz="2000">
                <a:solidFill>
                  <a:schemeClr val="tx1"/>
                </a:solidFill>
                <a:latin typeface="Arial" charset="0"/>
              </a:defRPr>
            </a:lvl2pPr>
            <a:lvl3pPr marL="1143000" indent="-228600" algn="l" eaLnBrk="0" hangingPunct="0">
              <a:spcBef>
                <a:spcPct val="20000"/>
              </a:spcBef>
              <a:buChar char="•"/>
              <a:defRPr>
                <a:solidFill>
                  <a:schemeClr val="tx1"/>
                </a:solidFill>
                <a:latin typeface="Arial" charset="0"/>
              </a:defRPr>
            </a:lvl3pPr>
            <a:lvl4pPr marL="1600200" indent="-228600" algn="l" eaLnBrk="0" hangingPunct="0">
              <a:spcBef>
                <a:spcPct val="20000"/>
              </a:spcBef>
              <a:buChar char="–"/>
              <a:defRPr sz="1600">
                <a:solidFill>
                  <a:schemeClr val="tx1"/>
                </a:solidFill>
                <a:latin typeface="Arial" charset="0"/>
              </a:defRPr>
            </a:lvl4pPr>
            <a:lvl5pPr marL="2057400" indent="-228600" algn="l" eaLnBrk="0" hangingPunct="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algn="r" eaLnBrk="1" hangingPunct="1">
              <a:lnSpc>
                <a:spcPct val="90000"/>
              </a:lnSpc>
              <a:spcBef>
                <a:spcPct val="0"/>
              </a:spcBef>
              <a:buFontTx/>
              <a:buNone/>
              <a:defRPr/>
            </a:pPr>
            <a:r>
              <a:rPr lang="en-US" altLang="ro-RO" sz="1800" dirty="0">
                <a:solidFill>
                  <a:srgbClr val="002060"/>
                </a:solidFill>
                <a:latin typeface="+mj-lt"/>
                <a:cs typeface="Arial" charset="0"/>
              </a:rPr>
              <a:t>Romanian National Exercise (4/6)</a:t>
            </a:r>
            <a:endParaRPr lang="en-US" altLang="ro-RO" sz="1400" dirty="0">
              <a:solidFill>
                <a:srgbClr val="002060"/>
              </a:solidFill>
              <a:latin typeface="+mj-lt"/>
              <a:cs typeface="Arial" charset="0"/>
            </a:endParaRPr>
          </a:p>
        </p:txBody>
      </p:sp>
      <p:pic>
        <p:nvPicPr>
          <p:cNvPr id="62468" name="Picture 5" descr="C:\Users\biro\Downloads\DSC0813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1412" y="938283"/>
            <a:ext cx="7759700" cy="50006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55496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752" y="907170"/>
            <a:ext cx="3867150" cy="25193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8326" y="864638"/>
            <a:ext cx="3849688" cy="25209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7550" y="3434921"/>
            <a:ext cx="3873500" cy="25209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4"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29270" y="3448163"/>
            <a:ext cx="3873500" cy="25098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3" name="Rectangle 3"/>
          <p:cNvSpPr>
            <a:spLocks noChangeArrowheads="1"/>
          </p:cNvSpPr>
          <p:nvPr/>
        </p:nvSpPr>
        <p:spPr bwMode="auto">
          <a:xfrm>
            <a:off x="4621050" y="328351"/>
            <a:ext cx="4813673"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lgn="l" eaLnBrk="0" hangingPunct="0">
              <a:spcBef>
                <a:spcPct val="20000"/>
              </a:spcBef>
              <a:buChar char="•"/>
              <a:defRPr sz="2400">
                <a:solidFill>
                  <a:schemeClr val="tx1"/>
                </a:solidFill>
                <a:latin typeface="Arial" charset="0"/>
              </a:defRPr>
            </a:lvl1pPr>
            <a:lvl2pPr marL="742950" indent="-285750" algn="l" eaLnBrk="0" hangingPunct="0">
              <a:spcBef>
                <a:spcPct val="20000"/>
              </a:spcBef>
              <a:buChar char="–"/>
              <a:defRPr sz="2000">
                <a:solidFill>
                  <a:schemeClr val="tx1"/>
                </a:solidFill>
                <a:latin typeface="Arial" charset="0"/>
              </a:defRPr>
            </a:lvl2pPr>
            <a:lvl3pPr marL="1143000" indent="-228600" algn="l" eaLnBrk="0" hangingPunct="0">
              <a:spcBef>
                <a:spcPct val="20000"/>
              </a:spcBef>
              <a:buChar char="•"/>
              <a:defRPr>
                <a:solidFill>
                  <a:schemeClr val="tx1"/>
                </a:solidFill>
                <a:latin typeface="Arial" charset="0"/>
              </a:defRPr>
            </a:lvl3pPr>
            <a:lvl4pPr marL="1600200" indent="-228600" algn="l" eaLnBrk="0" hangingPunct="0">
              <a:spcBef>
                <a:spcPct val="20000"/>
              </a:spcBef>
              <a:buChar char="–"/>
              <a:defRPr sz="1600">
                <a:solidFill>
                  <a:schemeClr val="tx1"/>
                </a:solidFill>
                <a:latin typeface="Arial" charset="0"/>
              </a:defRPr>
            </a:lvl4pPr>
            <a:lvl5pPr marL="2057400" indent="-228600" algn="l" eaLnBrk="0" hangingPunct="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algn="r" eaLnBrk="1" hangingPunct="1">
              <a:lnSpc>
                <a:spcPct val="90000"/>
              </a:lnSpc>
              <a:spcBef>
                <a:spcPct val="0"/>
              </a:spcBef>
              <a:buFontTx/>
              <a:buNone/>
              <a:defRPr/>
            </a:pPr>
            <a:r>
              <a:rPr lang="en-US" altLang="ro-RO" sz="1800" dirty="0">
                <a:solidFill>
                  <a:srgbClr val="002060"/>
                </a:solidFill>
                <a:latin typeface="+mj-lt"/>
                <a:cs typeface="Arial" charset="0"/>
              </a:rPr>
              <a:t>Romanian National Exercise (5/6)</a:t>
            </a:r>
            <a:endParaRPr lang="en-US" altLang="ro-RO" sz="1400" dirty="0">
              <a:solidFill>
                <a:srgbClr val="002060"/>
              </a:solidFill>
              <a:latin typeface="+mj-lt"/>
              <a:cs typeface="Arial" charset="0"/>
            </a:endParaRPr>
          </a:p>
        </p:txBody>
      </p:sp>
    </p:spTree>
    <p:extLst>
      <p:ext uri="{BB962C8B-B14F-4D97-AF65-F5344CB8AC3E}">
        <p14:creationId xmlns:p14="http://schemas.microsoft.com/office/powerpoint/2010/main" val="36232485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p:cNvSpPr>
            <a:spLocks noChangeArrowheads="1"/>
          </p:cNvSpPr>
          <p:nvPr/>
        </p:nvSpPr>
        <p:spPr bwMode="auto">
          <a:xfrm>
            <a:off x="558800" y="1219200"/>
            <a:ext cx="1422400" cy="1295400"/>
          </a:xfrm>
          <a:prstGeom prst="rect">
            <a:avLst/>
          </a:prstGeom>
          <a:solidFill>
            <a:srgbClr val="808080"/>
          </a:solidFill>
          <a:ln w="9525" cap="rnd">
            <a:solidFill>
              <a:schemeClr val="tx1"/>
            </a:solidFill>
            <a:prstDash val="sysDot"/>
            <a:miter lim="800000"/>
            <a:headEnd/>
            <a:tailEnd/>
          </a:ln>
        </p:spPr>
        <p:txBody>
          <a:bodyPr wrap="none" anchor="ct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lgn="ctr" eaLnBrk="1" hangingPunct="1">
              <a:spcBef>
                <a:spcPct val="0"/>
              </a:spcBef>
              <a:buClrTx/>
              <a:buFontTx/>
              <a:buNone/>
            </a:pPr>
            <a:r>
              <a:rPr kumimoji="0" lang="en-GB" altLang="ro-RO" sz="1800">
                <a:solidFill>
                  <a:srgbClr val="000066"/>
                </a:solidFill>
                <a:latin typeface="Tahoma" pitchFamily="34" charset="0"/>
              </a:rPr>
              <a:t>Mining</a:t>
            </a:r>
          </a:p>
          <a:p>
            <a:pPr algn="ctr" eaLnBrk="1" hangingPunct="1">
              <a:spcBef>
                <a:spcPct val="0"/>
              </a:spcBef>
              <a:buClrTx/>
              <a:buFontTx/>
              <a:buNone/>
            </a:pPr>
            <a:endParaRPr kumimoji="0" lang="en-GB" altLang="ro-RO" sz="1800">
              <a:solidFill>
                <a:srgbClr val="000066"/>
              </a:solidFill>
              <a:latin typeface="Tahoma" pitchFamily="34" charset="0"/>
            </a:endParaRPr>
          </a:p>
          <a:p>
            <a:pPr algn="ctr" eaLnBrk="1" hangingPunct="1">
              <a:spcBef>
                <a:spcPct val="0"/>
              </a:spcBef>
              <a:buClrTx/>
              <a:buFontTx/>
              <a:buNone/>
            </a:pPr>
            <a:r>
              <a:rPr kumimoji="0" lang="en-GB" altLang="ro-RO" sz="1400">
                <a:solidFill>
                  <a:srgbClr val="000066"/>
                </a:solidFill>
                <a:latin typeface="Tahoma" pitchFamily="34" charset="0"/>
              </a:rPr>
              <a:t>Uranium Ore</a:t>
            </a:r>
          </a:p>
          <a:p>
            <a:pPr algn="ctr" eaLnBrk="1" hangingPunct="1">
              <a:spcBef>
                <a:spcPct val="0"/>
              </a:spcBef>
              <a:buClrTx/>
              <a:buFontTx/>
              <a:buNone/>
            </a:pPr>
            <a:r>
              <a:rPr kumimoji="0" lang="en-GB" altLang="ro-RO" sz="1400">
                <a:solidFill>
                  <a:srgbClr val="000066"/>
                </a:solidFill>
                <a:latin typeface="Tahoma" pitchFamily="34" charset="0"/>
              </a:rPr>
              <a:t> Extraction</a:t>
            </a:r>
            <a:r>
              <a:rPr kumimoji="0" lang="en-GB" altLang="ro-RO" sz="1800">
                <a:solidFill>
                  <a:srgbClr val="000066"/>
                </a:solidFill>
                <a:latin typeface="Arial" pitchFamily="34" charset="0"/>
              </a:rPr>
              <a:t> </a:t>
            </a:r>
          </a:p>
        </p:txBody>
      </p:sp>
      <p:sp>
        <p:nvSpPr>
          <p:cNvPr id="5123" name="Line 5"/>
          <p:cNvSpPr>
            <a:spLocks noChangeShapeType="1"/>
          </p:cNvSpPr>
          <p:nvPr/>
        </p:nvSpPr>
        <p:spPr bwMode="auto">
          <a:xfrm>
            <a:off x="1981200" y="1905000"/>
            <a:ext cx="57785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o-RO"/>
          </a:p>
        </p:txBody>
      </p:sp>
      <p:sp>
        <p:nvSpPr>
          <p:cNvPr id="5124" name="Rectangle 6"/>
          <p:cNvSpPr>
            <a:spLocks noChangeArrowheads="1"/>
          </p:cNvSpPr>
          <p:nvPr/>
        </p:nvSpPr>
        <p:spPr bwMode="auto">
          <a:xfrm>
            <a:off x="2559050" y="1219200"/>
            <a:ext cx="1568450" cy="1295400"/>
          </a:xfrm>
          <a:prstGeom prst="rect">
            <a:avLst/>
          </a:prstGeom>
          <a:solidFill>
            <a:srgbClr val="FFCC00"/>
          </a:solidFill>
          <a:ln w="9525" cap="rnd">
            <a:solidFill>
              <a:schemeClr val="tx1"/>
            </a:solidFill>
            <a:prstDash val="sysDot"/>
            <a:miter lim="800000"/>
            <a:headEnd/>
            <a:tailEnd/>
          </a:ln>
        </p:spPr>
        <p:txBody>
          <a:bodyPr wrap="none" anchor="ct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lgn="ctr" eaLnBrk="1" hangingPunct="1">
              <a:spcBef>
                <a:spcPct val="0"/>
              </a:spcBef>
              <a:buClrTx/>
              <a:buFontTx/>
              <a:buNone/>
            </a:pPr>
            <a:r>
              <a:rPr kumimoji="0" lang="en-GB" altLang="ro-RO" sz="1800">
                <a:solidFill>
                  <a:srgbClr val="000066"/>
                </a:solidFill>
                <a:latin typeface="Tahoma" pitchFamily="34" charset="0"/>
              </a:rPr>
              <a:t>Feldioara </a:t>
            </a:r>
          </a:p>
          <a:p>
            <a:pPr algn="ctr" eaLnBrk="1" hangingPunct="1">
              <a:spcBef>
                <a:spcPct val="0"/>
              </a:spcBef>
              <a:buClrTx/>
              <a:buFontTx/>
              <a:buNone/>
            </a:pPr>
            <a:r>
              <a:rPr kumimoji="0" lang="en-GB" altLang="ro-RO" sz="1800">
                <a:solidFill>
                  <a:srgbClr val="000066"/>
                </a:solidFill>
                <a:latin typeface="Tahoma" pitchFamily="34" charset="0"/>
              </a:rPr>
              <a:t>Conversion</a:t>
            </a:r>
          </a:p>
          <a:p>
            <a:pPr algn="ctr" eaLnBrk="1" hangingPunct="1">
              <a:spcBef>
                <a:spcPct val="0"/>
              </a:spcBef>
              <a:buClrTx/>
              <a:buFontTx/>
              <a:buNone/>
            </a:pPr>
            <a:r>
              <a:rPr kumimoji="0" lang="en-GB" altLang="ro-RO" sz="1800">
                <a:solidFill>
                  <a:srgbClr val="000066"/>
                </a:solidFill>
                <a:latin typeface="Tahoma" pitchFamily="34" charset="0"/>
              </a:rPr>
              <a:t> Factory</a:t>
            </a:r>
          </a:p>
          <a:p>
            <a:pPr algn="ctr" eaLnBrk="1" hangingPunct="1">
              <a:spcBef>
                <a:spcPct val="0"/>
              </a:spcBef>
              <a:buClrTx/>
              <a:buFontTx/>
              <a:buNone/>
            </a:pPr>
            <a:endParaRPr kumimoji="0" lang="en-GB" altLang="ro-RO" sz="1800">
              <a:solidFill>
                <a:srgbClr val="000066"/>
              </a:solidFill>
              <a:latin typeface="Tahoma" pitchFamily="34" charset="0"/>
            </a:endParaRPr>
          </a:p>
          <a:p>
            <a:pPr algn="ctr" eaLnBrk="1" hangingPunct="1">
              <a:spcBef>
                <a:spcPct val="0"/>
              </a:spcBef>
              <a:buClrTx/>
              <a:buFontTx/>
              <a:buNone/>
            </a:pPr>
            <a:r>
              <a:rPr kumimoji="0" lang="en-GB" altLang="ro-RO" sz="1400">
                <a:solidFill>
                  <a:srgbClr val="000066"/>
                </a:solidFill>
                <a:latin typeface="Tahoma" pitchFamily="34" charset="0"/>
              </a:rPr>
              <a:t>Conversion</a:t>
            </a:r>
          </a:p>
        </p:txBody>
      </p:sp>
      <p:sp>
        <p:nvSpPr>
          <p:cNvPr id="5125" name="Line 7"/>
          <p:cNvSpPr>
            <a:spLocks noChangeShapeType="1"/>
          </p:cNvSpPr>
          <p:nvPr/>
        </p:nvSpPr>
        <p:spPr bwMode="auto">
          <a:xfrm>
            <a:off x="4127500" y="1905000"/>
            <a:ext cx="4953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o-RO"/>
          </a:p>
        </p:txBody>
      </p:sp>
      <p:sp>
        <p:nvSpPr>
          <p:cNvPr id="5126" name="Rectangle 8"/>
          <p:cNvSpPr>
            <a:spLocks noChangeArrowheads="1"/>
          </p:cNvSpPr>
          <p:nvPr/>
        </p:nvSpPr>
        <p:spPr bwMode="auto">
          <a:xfrm>
            <a:off x="4622800" y="1219200"/>
            <a:ext cx="1981200" cy="1219200"/>
          </a:xfrm>
          <a:prstGeom prst="rect">
            <a:avLst/>
          </a:prstGeom>
          <a:solidFill>
            <a:srgbClr val="292929"/>
          </a:solidFill>
          <a:ln w="9525">
            <a:solidFill>
              <a:schemeClr val="tx1"/>
            </a:solidFill>
            <a:miter lim="800000"/>
            <a:headEnd/>
            <a:tailEnd/>
          </a:ln>
        </p:spPr>
        <p:txBody>
          <a:bodyPr wrap="none" anchor="ct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lgn="ctr" eaLnBrk="1" hangingPunct="1">
              <a:spcBef>
                <a:spcPct val="0"/>
              </a:spcBef>
              <a:buClrTx/>
              <a:buFontTx/>
              <a:buNone/>
            </a:pPr>
            <a:r>
              <a:rPr kumimoji="0" lang="en-GB" altLang="ro-RO" sz="1800">
                <a:solidFill>
                  <a:schemeClr val="bg1"/>
                </a:solidFill>
                <a:latin typeface="Tahoma" pitchFamily="34" charset="0"/>
              </a:rPr>
              <a:t>Pitesti Nuclear </a:t>
            </a:r>
          </a:p>
          <a:p>
            <a:pPr algn="ctr" eaLnBrk="1" hangingPunct="1">
              <a:spcBef>
                <a:spcPct val="0"/>
              </a:spcBef>
              <a:buClrTx/>
              <a:buFontTx/>
              <a:buNone/>
            </a:pPr>
            <a:r>
              <a:rPr kumimoji="0" lang="en-GB" altLang="ro-RO" sz="1800">
                <a:solidFill>
                  <a:schemeClr val="bg1"/>
                </a:solidFill>
                <a:latin typeface="Tahoma" pitchFamily="34" charset="0"/>
              </a:rPr>
              <a:t>Fuel Factory</a:t>
            </a:r>
          </a:p>
          <a:p>
            <a:pPr algn="ctr" eaLnBrk="1" hangingPunct="1">
              <a:spcBef>
                <a:spcPct val="0"/>
              </a:spcBef>
              <a:buClrTx/>
              <a:buFontTx/>
              <a:buNone/>
            </a:pPr>
            <a:endParaRPr kumimoji="0" lang="en-GB" altLang="ro-RO" sz="1800">
              <a:solidFill>
                <a:schemeClr val="bg1"/>
              </a:solidFill>
              <a:latin typeface="Tahoma" pitchFamily="34" charset="0"/>
            </a:endParaRPr>
          </a:p>
          <a:p>
            <a:pPr algn="ctr" eaLnBrk="1" hangingPunct="1">
              <a:spcBef>
                <a:spcPct val="0"/>
              </a:spcBef>
              <a:buClrTx/>
              <a:buFontTx/>
              <a:buNone/>
            </a:pPr>
            <a:r>
              <a:rPr kumimoji="0" lang="en-GB" altLang="ro-RO" sz="1400">
                <a:solidFill>
                  <a:schemeClr val="bg1"/>
                </a:solidFill>
                <a:latin typeface="Tahoma" pitchFamily="34" charset="0"/>
              </a:rPr>
              <a:t>Fuel Fabrication</a:t>
            </a:r>
          </a:p>
        </p:txBody>
      </p:sp>
      <p:sp>
        <p:nvSpPr>
          <p:cNvPr id="5127" name="Rectangle 9"/>
          <p:cNvSpPr>
            <a:spLocks noChangeArrowheads="1"/>
          </p:cNvSpPr>
          <p:nvPr/>
        </p:nvSpPr>
        <p:spPr bwMode="auto">
          <a:xfrm>
            <a:off x="6934200" y="1219200"/>
            <a:ext cx="2387600" cy="1219200"/>
          </a:xfrm>
          <a:prstGeom prst="rect">
            <a:avLst/>
          </a:prstGeom>
          <a:solidFill>
            <a:schemeClr val="accent1"/>
          </a:solidFill>
          <a:ln w="9525" cap="rnd">
            <a:solidFill>
              <a:schemeClr val="tx1"/>
            </a:solidFill>
            <a:prstDash val="sysDot"/>
            <a:miter lim="800000"/>
            <a:headEnd/>
            <a:tailEnd/>
          </a:ln>
        </p:spPr>
        <p:txBody>
          <a:bodyPr wrap="none" anchor="ct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lgn="ctr" eaLnBrk="1" hangingPunct="1">
              <a:spcBef>
                <a:spcPct val="0"/>
              </a:spcBef>
              <a:buClrTx/>
              <a:buFontTx/>
              <a:buNone/>
            </a:pPr>
            <a:r>
              <a:rPr kumimoji="0" lang="en-GB" altLang="ro-RO" sz="1600">
                <a:solidFill>
                  <a:srgbClr val="000066"/>
                </a:solidFill>
                <a:latin typeface="Tahoma" pitchFamily="34" charset="0"/>
              </a:rPr>
              <a:t>Drobeta Turnu-Severin</a:t>
            </a:r>
          </a:p>
          <a:p>
            <a:pPr algn="ctr" eaLnBrk="1" hangingPunct="1">
              <a:spcBef>
                <a:spcPct val="0"/>
              </a:spcBef>
              <a:buClrTx/>
              <a:buFontTx/>
              <a:buNone/>
            </a:pPr>
            <a:r>
              <a:rPr kumimoji="0" lang="en-GB" altLang="ro-RO" sz="1600">
                <a:solidFill>
                  <a:srgbClr val="000066"/>
                </a:solidFill>
                <a:latin typeface="Tahoma" pitchFamily="34" charset="0"/>
              </a:rPr>
              <a:t>Heavy Water Factory</a:t>
            </a:r>
          </a:p>
          <a:p>
            <a:pPr algn="ctr" eaLnBrk="1" hangingPunct="1">
              <a:spcBef>
                <a:spcPct val="0"/>
              </a:spcBef>
              <a:buClrTx/>
              <a:buFontTx/>
              <a:buNone/>
            </a:pPr>
            <a:endParaRPr kumimoji="0" lang="en-GB" altLang="ro-RO" sz="1400">
              <a:solidFill>
                <a:srgbClr val="000066"/>
              </a:solidFill>
              <a:latin typeface="Tahoma" pitchFamily="34" charset="0"/>
            </a:endParaRPr>
          </a:p>
          <a:p>
            <a:pPr algn="ctr" eaLnBrk="1" hangingPunct="1">
              <a:spcBef>
                <a:spcPct val="0"/>
              </a:spcBef>
              <a:buClrTx/>
              <a:buFontTx/>
              <a:buNone/>
            </a:pPr>
            <a:r>
              <a:rPr kumimoji="0" lang="en-GB" altLang="ro-RO" sz="1400">
                <a:solidFill>
                  <a:srgbClr val="000066"/>
                </a:solidFill>
                <a:latin typeface="Tahoma" pitchFamily="34" charset="0"/>
              </a:rPr>
              <a:t>Heavy Water Production</a:t>
            </a:r>
          </a:p>
        </p:txBody>
      </p:sp>
      <p:sp>
        <p:nvSpPr>
          <p:cNvPr id="5128" name="Line 10"/>
          <p:cNvSpPr>
            <a:spLocks noChangeShapeType="1"/>
          </p:cNvSpPr>
          <p:nvPr/>
        </p:nvSpPr>
        <p:spPr bwMode="auto">
          <a:xfrm>
            <a:off x="5943600" y="2438400"/>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o-RO"/>
          </a:p>
        </p:txBody>
      </p:sp>
      <p:sp>
        <p:nvSpPr>
          <p:cNvPr id="5129" name="Line 11"/>
          <p:cNvSpPr>
            <a:spLocks noChangeShapeType="1"/>
          </p:cNvSpPr>
          <p:nvPr/>
        </p:nvSpPr>
        <p:spPr bwMode="auto">
          <a:xfrm>
            <a:off x="8255000" y="2514600"/>
            <a:ext cx="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o-RO"/>
          </a:p>
        </p:txBody>
      </p:sp>
      <p:sp>
        <p:nvSpPr>
          <p:cNvPr id="5130" name="Rectangle 12"/>
          <p:cNvSpPr>
            <a:spLocks noChangeArrowheads="1"/>
          </p:cNvSpPr>
          <p:nvPr/>
        </p:nvSpPr>
        <p:spPr bwMode="auto">
          <a:xfrm>
            <a:off x="5530850" y="3124200"/>
            <a:ext cx="3790950" cy="1295400"/>
          </a:xfrm>
          <a:prstGeom prst="rect">
            <a:avLst/>
          </a:prstGeom>
          <a:solidFill>
            <a:srgbClr val="FFFF00"/>
          </a:solidFill>
          <a:ln w="9525" cap="rnd">
            <a:solidFill>
              <a:schemeClr val="tx1"/>
            </a:solidFill>
            <a:prstDash val="sysDot"/>
            <a:miter lim="800000"/>
            <a:headEnd/>
            <a:tailEnd/>
          </a:ln>
        </p:spPr>
        <p:txBody>
          <a:bodyPr wrap="none" anchor="ct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lgn="ctr" eaLnBrk="1" hangingPunct="1">
              <a:spcBef>
                <a:spcPct val="0"/>
              </a:spcBef>
              <a:buClrTx/>
              <a:buFontTx/>
              <a:buNone/>
            </a:pPr>
            <a:r>
              <a:rPr kumimoji="0" lang="en-GB" altLang="ro-RO" sz="1800">
                <a:solidFill>
                  <a:srgbClr val="000066"/>
                </a:solidFill>
                <a:latin typeface="Tahoma" pitchFamily="34" charset="0"/>
              </a:rPr>
              <a:t>Cernavoda NPP Units 1 and 2</a:t>
            </a:r>
          </a:p>
          <a:p>
            <a:pPr algn="ctr" eaLnBrk="1" hangingPunct="1">
              <a:spcBef>
                <a:spcPct val="0"/>
              </a:spcBef>
              <a:buClrTx/>
              <a:buFontTx/>
              <a:buNone/>
            </a:pPr>
            <a:endParaRPr kumimoji="0" lang="en-GB" altLang="ro-RO" sz="1400">
              <a:solidFill>
                <a:srgbClr val="000066"/>
              </a:solidFill>
              <a:latin typeface="Tahoma" pitchFamily="34" charset="0"/>
            </a:endParaRPr>
          </a:p>
          <a:p>
            <a:pPr algn="ctr" eaLnBrk="1" hangingPunct="1">
              <a:spcBef>
                <a:spcPct val="0"/>
              </a:spcBef>
              <a:buClrTx/>
              <a:buFontTx/>
              <a:buNone/>
            </a:pPr>
            <a:r>
              <a:rPr kumimoji="0" lang="en-GB" altLang="ro-RO" sz="1400">
                <a:solidFill>
                  <a:srgbClr val="000066"/>
                </a:solidFill>
                <a:latin typeface="Tahoma" pitchFamily="34" charset="0"/>
              </a:rPr>
              <a:t>Electricity Production</a:t>
            </a:r>
          </a:p>
        </p:txBody>
      </p:sp>
      <p:sp>
        <p:nvSpPr>
          <p:cNvPr id="5131" name="Line 13"/>
          <p:cNvSpPr>
            <a:spLocks noChangeShapeType="1"/>
          </p:cNvSpPr>
          <p:nvPr/>
        </p:nvSpPr>
        <p:spPr bwMode="auto">
          <a:xfrm>
            <a:off x="7594600" y="4419600"/>
            <a:ext cx="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o-RO"/>
          </a:p>
        </p:txBody>
      </p:sp>
      <p:sp>
        <p:nvSpPr>
          <p:cNvPr id="5132" name="Rectangle 14"/>
          <p:cNvSpPr>
            <a:spLocks noChangeArrowheads="1"/>
          </p:cNvSpPr>
          <p:nvPr/>
        </p:nvSpPr>
        <p:spPr bwMode="auto">
          <a:xfrm>
            <a:off x="6191250" y="4775200"/>
            <a:ext cx="3130550" cy="1320800"/>
          </a:xfrm>
          <a:prstGeom prst="rect">
            <a:avLst/>
          </a:prstGeom>
          <a:solidFill>
            <a:schemeClr val="bg1"/>
          </a:solidFill>
          <a:ln w="9525" cap="rnd">
            <a:solidFill>
              <a:schemeClr val="tx1"/>
            </a:solidFill>
            <a:prstDash val="sysDot"/>
            <a:miter lim="800000"/>
            <a:headEnd/>
            <a:tailEnd/>
          </a:ln>
        </p:spPr>
        <p:txBody>
          <a:bodyPr wrap="none" anchor="ct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lgn="ctr" eaLnBrk="1" hangingPunct="1">
              <a:spcBef>
                <a:spcPct val="0"/>
              </a:spcBef>
              <a:buClrTx/>
              <a:buFontTx/>
              <a:buNone/>
            </a:pPr>
            <a:r>
              <a:rPr kumimoji="0" lang="en-GB" altLang="ro-RO" sz="1800">
                <a:solidFill>
                  <a:srgbClr val="000066"/>
                </a:solidFill>
                <a:latin typeface="Tahoma" pitchFamily="34" charset="0"/>
              </a:rPr>
              <a:t>Cernavoda</a:t>
            </a:r>
          </a:p>
          <a:p>
            <a:pPr algn="ctr" eaLnBrk="1" hangingPunct="1">
              <a:spcBef>
                <a:spcPct val="0"/>
              </a:spcBef>
              <a:buClrTx/>
              <a:buFontTx/>
              <a:buNone/>
            </a:pPr>
            <a:r>
              <a:rPr kumimoji="0" lang="en-GB" altLang="ro-RO" sz="1800">
                <a:solidFill>
                  <a:srgbClr val="000066"/>
                </a:solidFill>
                <a:latin typeface="Tahoma" pitchFamily="34" charset="0"/>
              </a:rPr>
              <a:t>Dry Storage Facility</a:t>
            </a:r>
          </a:p>
          <a:p>
            <a:pPr algn="ctr" eaLnBrk="1" hangingPunct="1">
              <a:spcBef>
                <a:spcPct val="0"/>
              </a:spcBef>
              <a:buClrTx/>
              <a:buFontTx/>
              <a:buNone/>
            </a:pPr>
            <a:endParaRPr kumimoji="0" lang="en-GB" altLang="ro-RO" sz="1400">
              <a:solidFill>
                <a:srgbClr val="000066"/>
              </a:solidFill>
              <a:latin typeface="Tahoma" pitchFamily="34" charset="0"/>
            </a:endParaRPr>
          </a:p>
          <a:p>
            <a:pPr algn="ctr" eaLnBrk="1" hangingPunct="1">
              <a:spcBef>
                <a:spcPct val="0"/>
              </a:spcBef>
              <a:buClrTx/>
              <a:buFontTx/>
              <a:buNone/>
            </a:pPr>
            <a:r>
              <a:rPr kumimoji="0" lang="en-GB" altLang="ro-RO" sz="1400">
                <a:solidFill>
                  <a:srgbClr val="000066"/>
                </a:solidFill>
                <a:latin typeface="Tahoma" pitchFamily="34" charset="0"/>
              </a:rPr>
              <a:t>Spent Fuel Storage</a:t>
            </a:r>
            <a:r>
              <a:rPr kumimoji="0" lang="en-GB" altLang="ro-RO" sz="1400">
                <a:solidFill>
                  <a:srgbClr val="000066"/>
                </a:solidFill>
                <a:latin typeface="Arial" pitchFamily="34" charset="0"/>
              </a:rPr>
              <a:t> </a:t>
            </a:r>
          </a:p>
        </p:txBody>
      </p:sp>
      <p:sp>
        <p:nvSpPr>
          <p:cNvPr id="5133" name="Line 15"/>
          <p:cNvSpPr>
            <a:spLocks noChangeShapeType="1"/>
          </p:cNvSpPr>
          <p:nvPr/>
        </p:nvSpPr>
        <p:spPr bwMode="auto">
          <a:xfrm flipH="1">
            <a:off x="5118100" y="5486400"/>
            <a:ext cx="107315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o-RO"/>
          </a:p>
        </p:txBody>
      </p:sp>
      <p:sp>
        <p:nvSpPr>
          <p:cNvPr id="5134" name="Rectangle 16"/>
          <p:cNvSpPr>
            <a:spLocks noChangeArrowheads="1"/>
          </p:cNvSpPr>
          <p:nvPr/>
        </p:nvSpPr>
        <p:spPr bwMode="auto">
          <a:xfrm>
            <a:off x="1403350" y="4800600"/>
            <a:ext cx="3714750" cy="1295400"/>
          </a:xfrm>
          <a:prstGeom prst="rect">
            <a:avLst/>
          </a:prstGeom>
          <a:solidFill>
            <a:srgbClr val="99FF99"/>
          </a:solidFill>
          <a:ln w="9525" cap="rnd">
            <a:solidFill>
              <a:schemeClr val="tx1"/>
            </a:solidFill>
            <a:prstDash val="sysDot"/>
            <a:miter lim="800000"/>
            <a:headEnd/>
            <a:tailEnd/>
          </a:ln>
        </p:spPr>
        <p:txBody>
          <a:bodyPr wrap="none" anchor="ct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lgn="ctr" eaLnBrk="1" hangingPunct="1">
              <a:spcBef>
                <a:spcPct val="0"/>
              </a:spcBef>
              <a:buClrTx/>
              <a:buFontTx/>
              <a:buNone/>
            </a:pPr>
            <a:r>
              <a:rPr kumimoji="0" lang="en-GB" altLang="ro-RO" sz="1800">
                <a:solidFill>
                  <a:srgbClr val="000066"/>
                </a:solidFill>
                <a:latin typeface="Tahoma" pitchFamily="34" charset="0"/>
              </a:rPr>
              <a:t>Spent Fuel Disposal</a:t>
            </a:r>
          </a:p>
          <a:p>
            <a:pPr algn="ctr" eaLnBrk="1" hangingPunct="1">
              <a:spcBef>
                <a:spcPct val="0"/>
              </a:spcBef>
              <a:buClrTx/>
              <a:buFontTx/>
              <a:buNone/>
            </a:pPr>
            <a:r>
              <a:rPr kumimoji="0" lang="en-GB" altLang="ro-RO" sz="1800">
                <a:solidFill>
                  <a:srgbClr val="000066"/>
                </a:solidFill>
                <a:latin typeface="Tahoma" pitchFamily="34" charset="0"/>
              </a:rPr>
              <a:t> </a:t>
            </a:r>
          </a:p>
          <a:p>
            <a:pPr algn="ctr" eaLnBrk="1" hangingPunct="1">
              <a:spcBef>
                <a:spcPct val="0"/>
              </a:spcBef>
              <a:buClrTx/>
              <a:buFontTx/>
              <a:buNone/>
            </a:pPr>
            <a:r>
              <a:rPr kumimoji="0" lang="en-GB" altLang="ro-RO" sz="1400">
                <a:solidFill>
                  <a:srgbClr val="000066"/>
                </a:solidFill>
                <a:latin typeface="Tahoma" pitchFamily="34" charset="0"/>
              </a:rPr>
              <a:t>The solution is not yet decided</a:t>
            </a:r>
          </a:p>
        </p:txBody>
      </p:sp>
      <p:sp>
        <p:nvSpPr>
          <p:cNvPr id="21521" name="Rectangle 1"/>
          <p:cNvSpPr>
            <a:spLocks noChangeArrowheads="1"/>
          </p:cNvSpPr>
          <p:nvPr/>
        </p:nvSpPr>
        <p:spPr bwMode="auto">
          <a:xfrm>
            <a:off x="4405302" y="367154"/>
            <a:ext cx="50577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2400">
                <a:solidFill>
                  <a:schemeClr val="tx1"/>
                </a:solidFill>
                <a:latin typeface="Arial" charset="0"/>
              </a:defRPr>
            </a:lvl1pPr>
            <a:lvl2pPr marL="742950" indent="-285750" algn="l" eaLnBrk="0" hangingPunct="0">
              <a:spcBef>
                <a:spcPct val="20000"/>
              </a:spcBef>
              <a:buChar char="–"/>
              <a:defRPr sz="2000">
                <a:solidFill>
                  <a:schemeClr val="tx1"/>
                </a:solidFill>
                <a:latin typeface="Arial" charset="0"/>
              </a:defRPr>
            </a:lvl2pPr>
            <a:lvl3pPr marL="1143000" indent="-228600" algn="l" eaLnBrk="0" hangingPunct="0">
              <a:spcBef>
                <a:spcPct val="20000"/>
              </a:spcBef>
              <a:buChar char="•"/>
              <a:defRPr>
                <a:solidFill>
                  <a:schemeClr val="tx1"/>
                </a:solidFill>
                <a:latin typeface="Arial" charset="0"/>
              </a:defRPr>
            </a:lvl3pPr>
            <a:lvl4pPr marL="1600200" indent="-228600" algn="l" eaLnBrk="0" hangingPunct="0">
              <a:spcBef>
                <a:spcPct val="20000"/>
              </a:spcBef>
              <a:buChar char="–"/>
              <a:defRPr sz="1600">
                <a:solidFill>
                  <a:schemeClr val="tx1"/>
                </a:solidFill>
                <a:latin typeface="Arial" charset="0"/>
              </a:defRPr>
            </a:lvl4pPr>
            <a:lvl5pPr marL="2057400" indent="-228600" algn="l" eaLnBrk="0" hangingPunct="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algn="ctr" eaLnBrk="1" hangingPunct="1">
              <a:spcBef>
                <a:spcPct val="50000"/>
              </a:spcBef>
              <a:buFontTx/>
              <a:buNone/>
              <a:defRPr/>
            </a:pPr>
            <a:r>
              <a:rPr lang="en-GB" altLang="ro-RO" sz="1800" dirty="0">
                <a:solidFill>
                  <a:srgbClr val="000066"/>
                </a:solidFill>
                <a:latin typeface="+mn-lt"/>
                <a:cs typeface="Arial" charset="0"/>
              </a:rPr>
              <a:t>The Fuel Cycle For Romanian CANDU 6 NPP</a:t>
            </a:r>
          </a:p>
        </p:txBody>
      </p:sp>
    </p:spTree>
    <p:extLst>
      <p:ext uri="{BB962C8B-B14F-4D97-AF65-F5344CB8AC3E}">
        <p14:creationId xmlns:p14="http://schemas.microsoft.com/office/powerpoint/2010/main" val="28851141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247" y="852340"/>
            <a:ext cx="3867150" cy="23590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3966" y="887264"/>
            <a:ext cx="3887787" cy="22891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9945" y="3477235"/>
            <a:ext cx="3816350" cy="25193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95875" y="3477235"/>
            <a:ext cx="3902075" cy="25177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7" name="Rectangle 3"/>
          <p:cNvSpPr>
            <a:spLocks noChangeArrowheads="1"/>
          </p:cNvSpPr>
          <p:nvPr/>
        </p:nvSpPr>
        <p:spPr bwMode="auto">
          <a:xfrm>
            <a:off x="5095875" y="341999"/>
            <a:ext cx="4333589"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lgn="l" eaLnBrk="0" hangingPunct="0">
              <a:spcBef>
                <a:spcPct val="20000"/>
              </a:spcBef>
              <a:buChar char="•"/>
              <a:defRPr sz="2400">
                <a:solidFill>
                  <a:schemeClr val="tx1"/>
                </a:solidFill>
                <a:latin typeface="Arial" charset="0"/>
              </a:defRPr>
            </a:lvl1pPr>
            <a:lvl2pPr marL="742950" indent="-285750" algn="l" eaLnBrk="0" hangingPunct="0">
              <a:spcBef>
                <a:spcPct val="20000"/>
              </a:spcBef>
              <a:buChar char="–"/>
              <a:defRPr sz="2000">
                <a:solidFill>
                  <a:schemeClr val="tx1"/>
                </a:solidFill>
                <a:latin typeface="Arial" charset="0"/>
              </a:defRPr>
            </a:lvl2pPr>
            <a:lvl3pPr marL="1143000" indent="-228600" algn="l" eaLnBrk="0" hangingPunct="0">
              <a:spcBef>
                <a:spcPct val="20000"/>
              </a:spcBef>
              <a:buChar char="•"/>
              <a:defRPr>
                <a:solidFill>
                  <a:schemeClr val="tx1"/>
                </a:solidFill>
                <a:latin typeface="Arial" charset="0"/>
              </a:defRPr>
            </a:lvl3pPr>
            <a:lvl4pPr marL="1600200" indent="-228600" algn="l" eaLnBrk="0" hangingPunct="0">
              <a:spcBef>
                <a:spcPct val="20000"/>
              </a:spcBef>
              <a:buChar char="–"/>
              <a:defRPr sz="1600">
                <a:solidFill>
                  <a:schemeClr val="tx1"/>
                </a:solidFill>
                <a:latin typeface="Arial" charset="0"/>
              </a:defRPr>
            </a:lvl4pPr>
            <a:lvl5pPr marL="2057400" indent="-228600" algn="l" eaLnBrk="0" hangingPunct="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algn="r" eaLnBrk="1" hangingPunct="1">
              <a:lnSpc>
                <a:spcPct val="90000"/>
              </a:lnSpc>
              <a:spcBef>
                <a:spcPct val="0"/>
              </a:spcBef>
              <a:buFontTx/>
              <a:buNone/>
              <a:defRPr/>
            </a:pPr>
            <a:r>
              <a:rPr lang="en-US" altLang="ro-RO" sz="1800" dirty="0">
                <a:solidFill>
                  <a:srgbClr val="002060"/>
                </a:solidFill>
                <a:latin typeface="+mj-lt"/>
                <a:cs typeface="Arial" charset="0"/>
              </a:rPr>
              <a:t>Romanian National Exercise (6/6)</a:t>
            </a:r>
            <a:endParaRPr lang="en-US" altLang="ro-RO" sz="1400" dirty="0">
              <a:solidFill>
                <a:srgbClr val="002060"/>
              </a:solidFill>
              <a:latin typeface="+mj-lt"/>
              <a:cs typeface="Arial" charset="0"/>
            </a:endParaRPr>
          </a:p>
        </p:txBody>
      </p:sp>
    </p:spTree>
    <p:extLst>
      <p:ext uri="{BB962C8B-B14F-4D97-AF65-F5344CB8AC3E}">
        <p14:creationId xmlns:p14="http://schemas.microsoft.com/office/powerpoint/2010/main" val="9876050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8" name="Rectangle 2"/>
          <p:cNvSpPr>
            <a:spLocks noGrp="1" noChangeArrowheads="1"/>
          </p:cNvSpPr>
          <p:nvPr>
            <p:ph type="title"/>
          </p:nvPr>
        </p:nvSpPr>
        <p:spPr>
          <a:xfrm>
            <a:off x="742950" y="2786063"/>
            <a:ext cx="8420100" cy="769937"/>
          </a:xfrm>
        </p:spPr>
        <p:txBody>
          <a:bodyPr/>
          <a:lstStyle/>
          <a:p>
            <a:pPr algn="ctr" eaLnBrk="1" hangingPunct="1">
              <a:defRPr/>
            </a:pPr>
            <a:r>
              <a:rPr lang="en-GB" altLang="ro-RO" sz="3600" dirty="0">
                <a:solidFill>
                  <a:srgbClr val="002060"/>
                </a:solidFill>
                <a:latin typeface="+mn-lt"/>
              </a:rPr>
              <a:t>NAUTILIUS 2011 EXERCISE</a:t>
            </a:r>
            <a:endParaRPr lang="en-US" altLang="ro-RO" sz="3600" dirty="0">
              <a:solidFill>
                <a:srgbClr val="002060"/>
              </a:solidFill>
              <a:latin typeface="+mn-lt"/>
            </a:endParaRPr>
          </a:p>
        </p:txBody>
      </p:sp>
    </p:spTree>
    <p:extLst>
      <p:ext uri="{BB962C8B-B14F-4D97-AF65-F5344CB8AC3E}">
        <p14:creationId xmlns:p14="http://schemas.microsoft.com/office/powerpoint/2010/main" val="41001799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Rectangle 2"/>
          <p:cNvSpPr>
            <a:spLocks noChangeArrowheads="1"/>
          </p:cNvSpPr>
          <p:nvPr/>
        </p:nvSpPr>
        <p:spPr bwMode="auto">
          <a:xfrm>
            <a:off x="289256" y="2093093"/>
            <a:ext cx="9302750" cy="2656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723900" lvl="1" indent="-544513" algn="just">
              <a:lnSpc>
                <a:spcPct val="85000"/>
              </a:lnSpc>
              <a:buClr>
                <a:srgbClr val="0000FF"/>
              </a:buClr>
              <a:buFont typeface="Wingdings" pitchFamily="2" charset="2"/>
              <a:buChar char="§"/>
              <a:defRPr/>
            </a:pPr>
            <a:r>
              <a:rPr lang="en-GB" sz="2000" b="0" dirty="0">
                <a:solidFill>
                  <a:srgbClr val="000066"/>
                </a:solidFill>
                <a:latin typeface="+mj-lt"/>
                <a:cs typeface="Arial" charset="0"/>
              </a:rPr>
              <a:t>Sponsor: Norway Government</a:t>
            </a:r>
          </a:p>
          <a:p>
            <a:pPr marL="723900" lvl="1" indent="-544513" algn="just">
              <a:lnSpc>
                <a:spcPct val="85000"/>
              </a:lnSpc>
              <a:buClr>
                <a:srgbClr val="0000FF"/>
              </a:buClr>
              <a:buFont typeface="Wingdings" pitchFamily="2" charset="2"/>
              <a:buChar char="§"/>
              <a:defRPr/>
            </a:pPr>
            <a:endParaRPr lang="en-GB" sz="2000" b="0" dirty="0">
              <a:solidFill>
                <a:srgbClr val="000066"/>
              </a:solidFill>
              <a:latin typeface="+mj-lt"/>
              <a:cs typeface="Arial" charset="0"/>
            </a:endParaRPr>
          </a:p>
          <a:p>
            <a:pPr marL="723900" lvl="1" indent="-544513" algn="just">
              <a:lnSpc>
                <a:spcPct val="85000"/>
              </a:lnSpc>
              <a:buClr>
                <a:srgbClr val="0000FF"/>
              </a:buClr>
              <a:buFont typeface="Wingdings" pitchFamily="2" charset="2"/>
              <a:buChar char="§"/>
              <a:defRPr/>
            </a:pPr>
            <a:r>
              <a:rPr lang="en-GB" sz="2000" b="0" dirty="0">
                <a:solidFill>
                  <a:srgbClr val="000066"/>
                </a:solidFill>
                <a:latin typeface="+mj-lt"/>
                <a:cs typeface="Arial" charset="0"/>
              </a:rPr>
              <a:t>Scenario: Terrorist attack on spent fuel transports from </a:t>
            </a:r>
            <a:r>
              <a:rPr lang="en-GB" sz="2000" b="0" dirty="0" err="1">
                <a:solidFill>
                  <a:srgbClr val="000066"/>
                </a:solidFill>
                <a:latin typeface="+mj-lt"/>
                <a:cs typeface="Arial" charset="0"/>
              </a:rPr>
              <a:t>Kozlodui</a:t>
            </a:r>
            <a:r>
              <a:rPr lang="en-GB" sz="2000" b="0" dirty="0">
                <a:solidFill>
                  <a:srgbClr val="000066"/>
                </a:solidFill>
                <a:latin typeface="+mj-lt"/>
                <a:cs typeface="Arial" charset="0"/>
              </a:rPr>
              <a:t> NPP to Russian Federation</a:t>
            </a:r>
          </a:p>
          <a:p>
            <a:pPr marL="723900" lvl="1" indent="-544513" algn="just">
              <a:lnSpc>
                <a:spcPct val="85000"/>
              </a:lnSpc>
              <a:buClr>
                <a:srgbClr val="0000FF"/>
              </a:buClr>
              <a:buFont typeface="Wingdings" pitchFamily="2" charset="2"/>
              <a:buChar char="§"/>
              <a:defRPr/>
            </a:pPr>
            <a:endParaRPr lang="en-GB" sz="2000" b="0" dirty="0">
              <a:solidFill>
                <a:srgbClr val="000066"/>
              </a:solidFill>
              <a:latin typeface="+mj-lt"/>
              <a:cs typeface="Arial" charset="0"/>
            </a:endParaRPr>
          </a:p>
          <a:p>
            <a:pPr marL="723900" lvl="1" indent="-544513" algn="just">
              <a:lnSpc>
                <a:spcPct val="85000"/>
              </a:lnSpc>
              <a:buClr>
                <a:srgbClr val="0000FF"/>
              </a:buClr>
              <a:buFont typeface="Wingdings" pitchFamily="2" charset="2"/>
              <a:buChar char="§"/>
              <a:defRPr/>
            </a:pPr>
            <a:r>
              <a:rPr lang="en-GB" sz="2000" b="0" dirty="0">
                <a:solidFill>
                  <a:srgbClr val="000066"/>
                </a:solidFill>
                <a:latin typeface="+mj-lt"/>
                <a:cs typeface="Arial" charset="0"/>
              </a:rPr>
              <a:t>Place: Bulgarian/Romanian Border, on Danube</a:t>
            </a:r>
          </a:p>
          <a:p>
            <a:pPr marL="723900" lvl="1" indent="-544513" algn="just">
              <a:lnSpc>
                <a:spcPct val="85000"/>
              </a:lnSpc>
              <a:buClr>
                <a:srgbClr val="0000FF"/>
              </a:buClr>
              <a:buFont typeface="Wingdings" pitchFamily="2" charset="2"/>
              <a:buChar char="§"/>
              <a:defRPr/>
            </a:pPr>
            <a:endParaRPr lang="en-GB" sz="2000" b="0" dirty="0">
              <a:solidFill>
                <a:srgbClr val="000066"/>
              </a:solidFill>
              <a:latin typeface="+mj-lt"/>
              <a:cs typeface="Arial" charset="0"/>
            </a:endParaRPr>
          </a:p>
          <a:p>
            <a:pPr marL="723900" lvl="1" indent="-544513" algn="just">
              <a:lnSpc>
                <a:spcPct val="85000"/>
              </a:lnSpc>
              <a:buClr>
                <a:srgbClr val="0000FF"/>
              </a:buClr>
              <a:buFont typeface="Wingdings" pitchFamily="2" charset="2"/>
              <a:buChar char="§"/>
              <a:defRPr/>
            </a:pPr>
            <a:r>
              <a:rPr lang="en-GB" sz="2000" b="0" dirty="0">
                <a:solidFill>
                  <a:srgbClr val="000066"/>
                </a:solidFill>
                <a:latin typeface="+mj-lt"/>
                <a:cs typeface="Arial" charset="0"/>
              </a:rPr>
              <a:t>Participants: Authorities from Bulgaria and Romania</a:t>
            </a:r>
          </a:p>
          <a:p>
            <a:pPr marL="723900" lvl="1" indent="-544513" algn="just">
              <a:lnSpc>
                <a:spcPct val="85000"/>
              </a:lnSpc>
              <a:buClr>
                <a:srgbClr val="0000FF"/>
              </a:buClr>
              <a:defRPr/>
            </a:pPr>
            <a:endParaRPr lang="en-GB" sz="2000" b="0" dirty="0">
              <a:solidFill>
                <a:srgbClr val="000066"/>
              </a:solidFill>
              <a:latin typeface="+mj-lt"/>
              <a:cs typeface="Arial" charset="0"/>
            </a:endParaRPr>
          </a:p>
          <a:p>
            <a:pPr marL="723900" lvl="1" indent="-544513" algn="just">
              <a:lnSpc>
                <a:spcPct val="85000"/>
              </a:lnSpc>
              <a:buClr>
                <a:srgbClr val="0000FF"/>
              </a:buClr>
              <a:buFont typeface="Monotype Sorts" pitchFamily="2" charset="2"/>
              <a:buBlip>
                <a:blip r:embed="rId3"/>
              </a:buBlip>
              <a:defRPr/>
            </a:pPr>
            <a:endParaRPr lang="en-GB" sz="2000" b="0" dirty="0">
              <a:solidFill>
                <a:srgbClr val="000066"/>
              </a:solidFill>
              <a:latin typeface="+mj-lt"/>
              <a:cs typeface="Arial" charset="0"/>
            </a:endParaRPr>
          </a:p>
          <a:p>
            <a:pPr marL="723900" lvl="1" indent="-544513" algn="just">
              <a:lnSpc>
                <a:spcPct val="85000"/>
              </a:lnSpc>
              <a:buClr>
                <a:srgbClr val="0000FF"/>
              </a:buClr>
              <a:buFont typeface="Monotype Sorts" pitchFamily="2" charset="2"/>
              <a:buBlip>
                <a:blip r:embed="rId3"/>
              </a:buBlip>
              <a:defRPr/>
            </a:pPr>
            <a:endParaRPr lang="en-GB" sz="2000" b="0" dirty="0">
              <a:solidFill>
                <a:srgbClr val="000066"/>
              </a:solidFill>
              <a:latin typeface="+mj-lt"/>
              <a:cs typeface="Arial" charset="0"/>
            </a:endParaRPr>
          </a:p>
        </p:txBody>
      </p:sp>
      <p:sp>
        <p:nvSpPr>
          <p:cNvPr id="78851" name="Rectangle 3"/>
          <p:cNvSpPr>
            <a:spLocks noChangeArrowheads="1"/>
          </p:cNvSpPr>
          <p:nvPr/>
        </p:nvSpPr>
        <p:spPr bwMode="auto">
          <a:xfrm>
            <a:off x="709680" y="275069"/>
            <a:ext cx="87788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lgn="l" eaLnBrk="0" hangingPunct="0">
              <a:spcBef>
                <a:spcPct val="20000"/>
              </a:spcBef>
              <a:buChar char="•"/>
              <a:defRPr sz="2400">
                <a:solidFill>
                  <a:schemeClr val="tx1"/>
                </a:solidFill>
                <a:latin typeface="Arial" charset="0"/>
              </a:defRPr>
            </a:lvl1pPr>
            <a:lvl2pPr marL="742950" indent="-285750" algn="l" eaLnBrk="0" hangingPunct="0">
              <a:spcBef>
                <a:spcPct val="20000"/>
              </a:spcBef>
              <a:buChar char="–"/>
              <a:defRPr sz="2000">
                <a:solidFill>
                  <a:schemeClr val="tx1"/>
                </a:solidFill>
                <a:latin typeface="Arial" charset="0"/>
              </a:defRPr>
            </a:lvl2pPr>
            <a:lvl3pPr marL="1143000" indent="-228600" algn="l" eaLnBrk="0" hangingPunct="0">
              <a:spcBef>
                <a:spcPct val="20000"/>
              </a:spcBef>
              <a:buChar char="•"/>
              <a:defRPr>
                <a:solidFill>
                  <a:schemeClr val="tx1"/>
                </a:solidFill>
                <a:latin typeface="Arial" charset="0"/>
              </a:defRPr>
            </a:lvl3pPr>
            <a:lvl4pPr marL="1600200" indent="-228600" algn="l" eaLnBrk="0" hangingPunct="0">
              <a:spcBef>
                <a:spcPct val="20000"/>
              </a:spcBef>
              <a:buChar char="–"/>
              <a:defRPr sz="1600">
                <a:solidFill>
                  <a:schemeClr val="tx1"/>
                </a:solidFill>
                <a:latin typeface="Arial" charset="0"/>
              </a:defRPr>
            </a:lvl4pPr>
            <a:lvl5pPr marL="2057400" indent="-228600" algn="l" eaLnBrk="0" hangingPunct="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algn="r" eaLnBrk="1" hangingPunct="1">
              <a:lnSpc>
                <a:spcPct val="90000"/>
              </a:lnSpc>
              <a:spcBef>
                <a:spcPct val="0"/>
              </a:spcBef>
              <a:buFontTx/>
              <a:buNone/>
              <a:defRPr/>
            </a:pPr>
            <a:r>
              <a:rPr lang="en-US" altLang="ro-RO" sz="2000" dirty="0">
                <a:solidFill>
                  <a:srgbClr val="002060"/>
                </a:solidFill>
                <a:latin typeface="+mj-lt"/>
                <a:cs typeface="Arial" charset="0"/>
              </a:rPr>
              <a:t>NAUTILIUS 2011 EXERCISE (1)</a:t>
            </a:r>
            <a:endParaRPr lang="en-GB" altLang="ro-RO" sz="2000" dirty="0">
              <a:solidFill>
                <a:srgbClr val="002060"/>
              </a:solidFill>
              <a:latin typeface="+mj-lt"/>
              <a:cs typeface="Arial" charset="0"/>
            </a:endParaRPr>
          </a:p>
        </p:txBody>
      </p:sp>
    </p:spTree>
    <p:extLst>
      <p:ext uri="{BB962C8B-B14F-4D97-AF65-F5344CB8AC3E}">
        <p14:creationId xmlns:p14="http://schemas.microsoft.com/office/powerpoint/2010/main" val="23047548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C:\Users\biro\Downloads\Nautilus 2011 (13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272" y="905102"/>
            <a:ext cx="8379729" cy="514365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Rectangle 3"/>
          <p:cNvSpPr>
            <a:spLocks noChangeArrowheads="1"/>
          </p:cNvSpPr>
          <p:nvPr/>
        </p:nvSpPr>
        <p:spPr bwMode="auto">
          <a:xfrm>
            <a:off x="4953000" y="343511"/>
            <a:ext cx="4494611"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lgn="l" eaLnBrk="0" hangingPunct="0">
              <a:spcBef>
                <a:spcPct val="20000"/>
              </a:spcBef>
              <a:buChar char="•"/>
              <a:defRPr sz="2400">
                <a:solidFill>
                  <a:schemeClr val="tx1"/>
                </a:solidFill>
                <a:latin typeface="Arial" charset="0"/>
              </a:defRPr>
            </a:lvl1pPr>
            <a:lvl2pPr marL="742950" indent="-285750" algn="l" eaLnBrk="0" hangingPunct="0">
              <a:spcBef>
                <a:spcPct val="20000"/>
              </a:spcBef>
              <a:buChar char="–"/>
              <a:defRPr sz="2000">
                <a:solidFill>
                  <a:schemeClr val="tx1"/>
                </a:solidFill>
                <a:latin typeface="Arial" charset="0"/>
              </a:defRPr>
            </a:lvl2pPr>
            <a:lvl3pPr marL="1143000" indent="-228600" algn="l" eaLnBrk="0" hangingPunct="0">
              <a:spcBef>
                <a:spcPct val="20000"/>
              </a:spcBef>
              <a:buChar char="•"/>
              <a:defRPr>
                <a:solidFill>
                  <a:schemeClr val="tx1"/>
                </a:solidFill>
                <a:latin typeface="Arial" charset="0"/>
              </a:defRPr>
            </a:lvl3pPr>
            <a:lvl4pPr marL="1600200" indent="-228600" algn="l" eaLnBrk="0" hangingPunct="0">
              <a:spcBef>
                <a:spcPct val="20000"/>
              </a:spcBef>
              <a:buChar char="–"/>
              <a:defRPr sz="1600">
                <a:solidFill>
                  <a:schemeClr val="tx1"/>
                </a:solidFill>
                <a:latin typeface="Arial" charset="0"/>
              </a:defRPr>
            </a:lvl4pPr>
            <a:lvl5pPr marL="2057400" indent="-228600" algn="l" eaLnBrk="0" hangingPunct="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algn="r" eaLnBrk="1" hangingPunct="1">
              <a:lnSpc>
                <a:spcPct val="90000"/>
              </a:lnSpc>
              <a:spcBef>
                <a:spcPct val="0"/>
              </a:spcBef>
              <a:buFontTx/>
              <a:buNone/>
              <a:defRPr/>
            </a:pPr>
            <a:r>
              <a:rPr lang="en-US" altLang="ro-RO" sz="1800" dirty="0">
                <a:solidFill>
                  <a:srgbClr val="002060"/>
                </a:solidFill>
                <a:latin typeface="+mn-lt"/>
                <a:cs typeface="Arial" charset="0"/>
              </a:rPr>
              <a:t>NAUTILIUS 2011 EXERCISE (2)</a:t>
            </a:r>
            <a:endParaRPr lang="en-GB" altLang="ro-RO" sz="1800" dirty="0">
              <a:solidFill>
                <a:srgbClr val="002060"/>
              </a:solidFill>
              <a:latin typeface="+mn-lt"/>
              <a:cs typeface="Arial" charset="0"/>
            </a:endParaRPr>
          </a:p>
        </p:txBody>
      </p:sp>
    </p:spTree>
    <p:extLst>
      <p:ext uri="{BB962C8B-B14F-4D97-AF65-F5344CB8AC3E}">
        <p14:creationId xmlns:p14="http://schemas.microsoft.com/office/powerpoint/2010/main" val="959089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698" name="Object 3"/>
          <p:cNvGraphicFramePr>
            <a:graphicFrameLocks noChangeAspect="1"/>
          </p:cNvGraphicFramePr>
          <p:nvPr/>
        </p:nvGraphicFramePr>
        <p:xfrm>
          <a:off x="6651625" y="2116138"/>
          <a:ext cx="2997200" cy="4044950"/>
        </p:xfrm>
        <a:graphic>
          <a:graphicData uri="http://schemas.openxmlformats.org/presentationml/2006/ole">
            <mc:AlternateContent xmlns:mc="http://schemas.openxmlformats.org/markup-compatibility/2006">
              <mc:Choice xmlns:v="urn:schemas-microsoft-com:vml" Requires="v">
                <p:oleObj name="Presentation" r:id="rId3" imgW="3195816" imgH="4614747" progId="PowerPoint.Show.8">
                  <p:embed/>
                </p:oleObj>
              </mc:Choice>
              <mc:Fallback>
                <p:oleObj name="Presentation" r:id="rId3" imgW="3195816" imgH="4614747" progId="PowerPoint.Show.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1625" y="2116138"/>
                        <a:ext cx="2997200" cy="404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8851" name="Picture 3" descr="C:\Users\sorin\Documents\CNCAN 2012 PF\Curs National Trafic Ilicit Mai 2012\CD Pentru Seminar Constnta\CNCAN - Workshop Constanta_Poster.JPG"/>
          <p:cNvPicPr>
            <a:picLocks noGrp="1" noChangeAspect="1" noChangeArrowheads="1"/>
          </p:cNvPicPr>
          <p:nvPr>
            <p:ph idx="1"/>
          </p:nvPr>
        </p:nvPicPr>
        <p:blipFill>
          <a:blip r:embed="rId5"/>
          <a:srcRect/>
          <a:stretch>
            <a:fillRect/>
          </a:stretch>
        </p:blipFill>
        <p:spPr>
          <a:xfrm>
            <a:off x="3459163" y="1423988"/>
            <a:ext cx="3024187" cy="4046537"/>
          </a:xfrm>
          <a:effectLst>
            <a:outerShdw blurRad="292100" dist="139700" dir="2700000" algn="tl" rotWithShape="0">
              <a:srgbClr val="333333">
                <a:alpha val="65000"/>
              </a:srgbClr>
            </a:outerShdw>
          </a:effectLst>
        </p:spPr>
      </p:pic>
      <p:pic>
        <p:nvPicPr>
          <p:cNvPr id="78852" name="Picture 4" descr="C:\Users\sorin\Documents\CNCAN 2012 PF\DBT\Wokshop CD\10099 - CNCAN - Workshop DBT_Poster_84x105cm 03.jpg"/>
          <p:cNvPicPr>
            <a:picLocks noChangeAspect="1" noChangeArrowheads="1"/>
          </p:cNvPicPr>
          <p:nvPr/>
        </p:nvPicPr>
        <p:blipFill>
          <a:blip r:embed="rId6"/>
          <a:srcRect/>
          <a:stretch>
            <a:fillRect/>
          </a:stretch>
        </p:blipFill>
        <p:spPr bwMode="auto">
          <a:xfrm>
            <a:off x="314325" y="941388"/>
            <a:ext cx="2940050" cy="39957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3" name="Rectangle 13"/>
          <p:cNvSpPr>
            <a:spLocks noChangeArrowheads="1"/>
          </p:cNvSpPr>
          <p:nvPr/>
        </p:nvSpPr>
        <p:spPr bwMode="auto">
          <a:xfrm>
            <a:off x="3503633" y="269112"/>
            <a:ext cx="5925878" cy="461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r" eaLnBrk="1" hangingPunct="1">
              <a:defRPr/>
            </a:pPr>
            <a:r>
              <a:rPr lang="ro-RO" altLang="ro-RO" sz="1800" dirty="0">
                <a:solidFill>
                  <a:srgbClr val="002060"/>
                </a:solidFill>
                <a:latin typeface="+mj-lt"/>
              </a:rPr>
              <a:t>National</a:t>
            </a:r>
            <a:r>
              <a:rPr lang="en-US" altLang="ro-RO" sz="1800" dirty="0">
                <a:solidFill>
                  <a:srgbClr val="002060"/>
                </a:solidFill>
                <a:latin typeface="+mj-lt"/>
              </a:rPr>
              <a:t> Training</a:t>
            </a:r>
            <a:r>
              <a:rPr lang="ro-RO" altLang="ro-RO" sz="1800" dirty="0">
                <a:solidFill>
                  <a:srgbClr val="002060"/>
                </a:solidFill>
                <a:latin typeface="+mj-lt"/>
              </a:rPr>
              <a:t> Programs </a:t>
            </a:r>
            <a:endParaRPr lang="en-US" altLang="ro-RO" sz="1800" dirty="0">
              <a:solidFill>
                <a:srgbClr val="002060"/>
              </a:solidFill>
              <a:latin typeface="+mj-lt"/>
            </a:endParaRPr>
          </a:p>
        </p:txBody>
      </p:sp>
    </p:spTree>
    <p:extLst>
      <p:ext uri="{BB962C8B-B14F-4D97-AF65-F5344CB8AC3E}">
        <p14:creationId xmlns:p14="http://schemas.microsoft.com/office/powerpoint/2010/main" val="29516218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3" name="Rectangle 13"/>
          <p:cNvSpPr>
            <a:spLocks noChangeArrowheads="1"/>
          </p:cNvSpPr>
          <p:nvPr/>
        </p:nvSpPr>
        <p:spPr bwMode="auto">
          <a:xfrm>
            <a:off x="2766928" y="287348"/>
            <a:ext cx="6657991" cy="453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r" eaLnBrk="1" hangingPunct="1">
              <a:defRPr/>
            </a:pPr>
            <a:r>
              <a:rPr lang="ro-RO" altLang="ro-RO" sz="1800" dirty="0">
                <a:solidFill>
                  <a:srgbClr val="002060"/>
                </a:solidFill>
                <a:latin typeface="+mj-lt"/>
              </a:rPr>
              <a:t>National</a:t>
            </a:r>
            <a:r>
              <a:rPr lang="en-US" altLang="ro-RO" sz="1800" dirty="0">
                <a:solidFill>
                  <a:srgbClr val="002060"/>
                </a:solidFill>
                <a:latin typeface="+mj-lt"/>
              </a:rPr>
              <a:t> and Regional Exercises</a:t>
            </a:r>
            <a:r>
              <a:rPr lang="ro-RO" altLang="ro-RO" sz="1800" dirty="0">
                <a:solidFill>
                  <a:srgbClr val="002060"/>
                </a:solidFill>
                <a:latin typeface="+mj-lt"/>
              </a:rPr>
              <a:t> Programs </a:t>
            </a:r>
            <a:endParaRPr lang="en-US" altLang="ro-RO" sz="1800" dirty="0">
              <a:solidFill>
                <a:srgbClr val="002060"/>
              </a:solidFill>
              <a:latin typeface="+mj-lt"/>
            </a:endParaRPr>
          </a:p>
        </p:txBody>
      </p:sp>
      <p:pic>
        <p:nvPicPr>
          <p:cNvPr id="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 y="945562"/>
            <a:ext cx="2174055" cy="1436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5734" y="945562"/>
            <a:ext cx="2216933" cy="1413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5868" y="916046"/>
            <a:ext cx="2066556" cy="144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24450" y="916046"/>
            <a:ext cx="2163209" cy="1443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C:\Users\biro\Downloads\Nautilus 2011 (137).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07534" y="4255606"/>
            <a:ext cx="3270266" cy="2007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descr="cncan magurele sep 2007 0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7655" y="2628900"/>
            <a:ext cx="21526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descr="cncan magurele sep 2007 1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38955" y="2633366"/>
            <a:ext cx="2303712" cy="1443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1" descr="cncan magurele sep 2007 1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73634" y="2628900"/>
            <a:ext cx="2235084"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8" descr="cncan magurele sep 2007 1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359635" y="2633365"/>
            <a:ext cx="2108125" cy="1443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92336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descr="D:\Lucru\Prezentari Power Point\Materiale SLD\MDS\prezentare\sld galati-rutier - foto\iesire camioane\IMG_1846.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95778" y="3541681"/>
            <a:ext cx="3990522" cy="24314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5" descr="IMG_184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111630" y="878727"/>
            <a:ext cx="4169350" cy="23056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txBox="1">
            <a:spLocks/>
          </p:cNvSpPr>
          <p:nvPr/>
        </p:nvSpPr>
        <p:spPr>
          <a:xfrm>
            <a:off x="495300" y="345298"/>
            <a:ext cx="8915400" cy="305605"/>
          </a:xfrm>
          <a:prstGeom prst="rect">
            <a:avLst/>
          </a:prstGeom>
        </p:spPr>
        <p:txBody>
          <a:bodyPr/>
          <a:lstStyle/>
          <a:p>
            <a:pPr algn="r">
              <a:defRPr/>
            </a:pPr>
            <a:r>
              <a:rPr lang="en-US" sz="1800" b="1" dirty="0">
                <a:solidFill>
                  <a:srgbClr val="000066"/>
                </a:solidFill>
                <a:latin typeface="+mj-lt"/>
                <a:ea typeface="+mj-ea"/>
                <a:cs typeface="+mj-cs"/>
              </a:rPr>
              <a:t>Nuclear </a:t>
            </a:r>
            <a:r>
              <a:rPr lang="en-US" sz="1800" b="1" dirty="0">
                <a:solidFill>
                  <a:srgbClr val="000066"/>
                </a:solidFill>
                <a:latin typeface="+mj-lt"/>
              </a:rPr>
              <a:t>Smuggling Detection and Deterrence</a:t>
            </a:r>
            <a:r>
              <a:rPr lang="en-US" sz="1800" dirty="0">
                <a:solidFill>
                  <a:srgbClr val="000066"/>
                </a:solidFill>
                <a:latin typeface="+mj-lt"/>
                <a:ea typeface="+mj-ea"/>
                <a:cs typeface="+mj-cs"/>
              </a:rPr>
              <a:t> Equipment</a:t>
            </a:r>
            <a:endParaRPr lang="en-US" sz="1800" b="1" dirty="0">
              <a:solidFill>
                <a:srgbClr val="000066"/>
              </a:solidFill>
              <a:latin typeface="+mj-lt"/>
              <a:ea typeface="+mj-ea"/>
              <a:cs typeface="+mj-cs"/>
            </a:endParaRPr>
          </a:p>
        </p:txBody>
      </p:sp>
      <p:pic>
        <p:nvPicPr>
          <p:cNvPr id="11272" name="Picture 2" descr="D:\Lucru\SLD\Curs SLD\REVISTA - BID\imgp1523.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111628" y="3516215"/>
            <a:ext cx="4169351" cy="23997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3" descr="D:\Lucru\SLD\Curs SLD\REVISTA - BID\imgp1491.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19578" y="865653"/>
            <a:ext cx="4066721" cy="23187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7734546"/>
      </p:ext>
    </p:extLst>
  </p:cSld>
  <p:clrMapOvr>
    <a:masterClrMapping/>
  </p:clrMapOvr>
  <p:transition>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2555133" y="315854"/>
            <a:ext cx="6887766" cy="405493"/>
          </a:xfrm>
        </p:spPr>
        <p:txBody>
          <a:bodyPr>
            <a:normAutofit/>
          </a:bodyPr>
          <a:lstStyle/>
          <a:p>
            <a:pPr algn="r" eaLnBrk="1" hangingPunct="1"/>
            <a:r>
              <a:rPr lang="en-US" sz="1800" b="1" dirty="0">
                <a:solidFill>
                  <a:srgbClr val="000066"/>
                </a:solidFill>
                <a:latin typeface="+mn-lt"/>
              </a:rPr>
              <a:t>N.S.D.D.:  Mobile Detection System (MDS)</a:t>
            </a:r>
          </a:p>
        </p:txBody>
      </p:sp>
      <p:sp>
        <p:nvSpPr>
          <p:cNvPr id="15363" name="Content Placeholder 2"/>
          <p:cNvSpPr>
            <a:spLocks noGrp="1"/>
          </p:cNvSpPr>
          <p:nvPr>
            <p:ph idx="1"/>
          </p:nvPr>
        </p:nvSpPr>
        <p:spPr>
          <a:xfrm>
            <a:off x="202516" y="981075"/>
            <a:ext cx="9492346" cy="2592388"/>
          </a:xfrm>
        </p:spPr>
        <p:txBody>
          <a:bodyPr/>
          <a:lstStyle/>
          <a:p>
            <a:pPr eaLnBrk="1" hangingPunct="1">
              <a:buFont typeface="Arial" pitchFamily="34" charset="0"/>
              <a:buNone/>
            </a:pPr>
            <a:r>
              <a:rPr lang="en-US" sz="1800" dirty="0">
                <a:solidFill>
                  <a:srgbClr val="000066"/>
                </a:solidFill>
              </a:rPr>
              <a:t>	Design to detect penetrating radiation  - gamma and neutron</a:t>
            </a:r>
          </a:p>
          <a:p>
            <a:pPr eaLnBrk="1" hangingPunct="1">
              <a:buFont typeface="Arial" pitchFamily="34" charset="0"/>
              <a:buNone/>
            </a:pPr>
            <a:r>
              <a:rPr lang="en-US" sz="1800" dirty="0">
                <a:solidFill>
                  <a:srgbClr val="000066"/>
                </a:solidFill>
              </a:rPr>
              <a:t>	Gamma detector uses scintillating plastic and the neutron detector uses He tubes</a:t>
            </a:r>
          </a:p>
          <a:p>
            <a:pPr>
              <a:buFont typeface="Arial" pitchFamily="34" charset="0"/>
              <a:buNone/>
            </a:pPr>
            <a:r>
              <a:rPr lang="en-US" sz="1800" dirty="0">
                <a:solidFill>
                  <a:srgbClr val="000066"/>
                </a:solidFill>
              </a:rPr>
              <a:t>	Currently in Romania we have 8 MOBILE DETECTION SYSTEMS located in 8 locations, 6 of them with IN-MOTION capability.</a:t>
            </a:r>
          </a:p>
          <a:p>
            <a:pPr>
              <a:buFont typeface="Arial" pitchFamily="34" charset="0"/>
              <a:buNone/>
            </a:pPr>
            <a:r>
              <a:rPr lang="en-US" sz="1800" dirty="0">
                <a:solidFill>
                  <a:srgbClr val="000066"/>
                </a:solidFill>
              </a:rPr>
              <a:t>	The vans were upgraded with IN-MOTION capabilities by </a:t>
            </a:r>
            <a:r>
              <a:rPr lang="en-US" sz="1800" dirty="0" err="1">
                <a:solidFill>
                  <a:srgbClr val="000066"/>
                </a:solidFill>
              </a:rPr>
              <a:t>P.N.N.L</a:t>
            </a:r>
            <a:r>
              <a:rPr lang="en-US" sz="1800" dirty="0">
                <a:solidFill>
                  <a:srgbClr val="000066"/>
                </a:solidFill>
              </a:rPr>
              <a:t>. experts in JULY 2015 </a:t>
            </a:r>
            <a:endParaRPr lang="en-US" sz="1800" i="1" dirty="0">
              <a:solidFill>
                <a:srgbClr val="000066"/>
              </a:solidFill>
            </a:endParaRPr>
          </a:p>
        </p:txBody>
      </p:sp>
      <p:pic>
        <p:nvPicPr>
          <p:cNvPr id="15365" name="Picture 5"/>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803194" y="2644780"/>
            <a:ext cx="7659215"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2" descr="Z:\Mobile Detection System\Misc Files\HatPatch.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94450" y="1081996"/>
            <a:ext cx="25109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2" descr="Z:\Mobile Detection System\Misc Files\HatPatch.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94450" y="1398361"/>
            <a:ext cx="25109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2" descr="Z:\Mobile Detection System\Misc Files\HatPatch.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79936" y="1700213"/>
            <a:ext cx="25109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2" descr="Z:\Mobile Detection System\Misc Files\HatPatch.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79936" y="2349500"/>
            <a:ext cx="25109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138" y="2900363"/>
            <a:ext cx="1922881" cy="2700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9488790"/>
      </p:ext>
    </p:extLst>
  </p:cSld>
  <p:clrMapOvr>
    <a:masterClrMapping/>
  </p:clrMapOvr>
  <p:transition>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ChangeArrowheads="1"/>
          </p:cNvSpPr>
          <p:nvPr/>
        </p:nvSpPr>
        <p:spPr bwMode="auto">
          <a:xfrm>
            <a:off x="1877005" y="306421"/>
            <a:ext cx="75406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r">
              <a:defRPr/>
            </a:pPr>
            <a:r>
              <a:rPr lang="en-GB" altLang="ro-RO" sz="1800" dirty="0">
                <a:solidFill>
                  <a:srgbClr val="002060"/>
                </a:solidFill>
                <a:latin typeface="+mj-lt"/>
              </a:rPr>
              <a:t> Equipment, technologies and human resources</a:t>
            </a:r>
          </a:p>
        </p:txBody>
      </p:sp>
      <p:pic>
        <p:nvPicPr>
          <p:cNvPr id="30726" name="Picture 10" descr="Exercitiu 30-01-2006 036"/>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4888936" y="3491309"/>
            <a:ext cx="3845176" cy="2590177"/>
          </a:xfrm>
          <a:noFill/>
        </p:spPr>
      </p:pic>
      <p:pic>
        <p:nvPicPr>
          <p:cNvPr id="11" name="Picture 4" descr="DSC03002"/>
          <p:cNvPicPr>
            <a:picLocks noChangeAspect="1" noChangeArrowheads="1"/>
          </p:cNvPicPr>
          <p:nvPr/>
        </p:nvPicPr>
        <p:blipFill>
          <a:blip r:embed="rId3"/>
          <a:srcRect/>
          <a:stretch>
            <a:fillRect/>
          </a:stretch>
        </p:blipFill>
        <p:spPr bwMode="auto">
          <a:xfrm>
            <a:off x="4829402" y="729343"/>
            <a:ext cx="3779384" cy="2628898"/>
          </a:xfrm>
          <a:prstGeom prst="rect">
            <a:avLst/>
          </a:prstGeom>
          <a:noFill/>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descr="DSC03015"/>
          <p:cNvPicPr>
            <a:picLocks noChangeAspect="1" noChangeArrowheads="1"/>
          </p:cNvPicPr>
          <p:nvPr/>
        </p:nvPicPr>
        <p:blipFill>
          <a:blip r:embed="rId4"/>
          <a:srcRect/>
          <a:stretch>
            <a:fillRect/>
          </a:stretch>
        </p:blipFill>
        <p:spPr bwMode="auto">
          <a:xfrm>
            <a:off x="805544" y="830941"/>
            <a:ext cx="3790950" cy="5054600"/>
          </a:xfrm>
          <a:prstGeom prst="rect">
            <a:avLst/>
          </a:prstGeom>
          <a:noFill/>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18529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itle 1"/>
          <p:cNvSpPr>
            <a:spLocks noGrp="1"/>
          </p:cNvSpPr>
          <p:nvPr>
            <p:ph type="title" idx="4294967295"/>
          </p:nvPr>
        </p:nvSpPr>
        <p:spPr>
          <a:xfrm>
            <a:off x="1104407" y="277200"/>
            <a:ext cx="7832036" cy="394739"/>
          </a:xfrm>
          <a:prstGeom prst="rect">
            <a:avLst/>
          </a:prstGeom>
        </p:spPr>
        <p:txBody>
          <a:bodyPr/>
          <a:lstStyle/>
          <a:p>
            <a:pPr algn="r" eaLnBrk="1" hangingPunct="1"/>
            <a:r>
              <a:rPr lang="en-US" altLang="ro-RO" sz="2000" b="1" dirty="0">
                <a:solidFill>
                  <a:srgbClr val="000066"/>
                </a:solidFill>
              </a:rPr>
              <a:t>SIAS CBRN Unit  capabilities during Nuclear Security Events </a:t>
            </a:r>
            <a:endParaRPr lang="ro-RO" altLang="ro-RO" sz="2000" b="1" dirty="0">
              <a:solidFill>
                <a:srgbClr val="000066"/>
              </a:solidFill>
            </a:endParaRPr>
          </a:p>
        </p:txBody>
      </p:sp>
      <p:pic>
        <p:nvPicPr>
          <p:cNvPr id="7" name="Picture 2" descr="G:\Exercitiu EmAlert 2019\foto\Exercitiu\CBRNe-139.jpg"/>
          <p:cNvPicPr>
            <a:picLocks noChangeAspect="1" noChangeArrowheads="1"/>
          </p:cNvPicPr>
          <p:nvPr/>
        </p:nvPicPr>
        <p:blipFill>
          <a:blip r:embed="rId3" cstate="print"/>
          <a:srcRect/>
          <a:stretch>
            <a:fillRect/>
          </a:stretch>
        </p:blipFill>
        <p:spPr bwMode="auto">
          <a:xfrm>
            <a:off x="914400" y="834955"/>
            <a:ext cx="7747346" cy="5171242"/>
          </a:xfrm>
          <a:prstGeom prst="rect">
            <a:avLst/>
          </a:prstGeom>
          <a:ln>
            <a:noFill/>
          </a:ln>
          <a:effectLst>
            <a:softEdge rad="112500"/>
          </a:effectLst>
        </p:spPr>
      </p:pic>
    </p:spTree>
    <p:extLst>
      <p:ext uri="{BB962C8B-B14F-4D97-AF65-F5344CB8AC3E}">
        <p14:creationId xmlns:p14="http://schemas.microsoft.com/office/powerpoint/2010/main" val="249987634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6">
            <a:extLst>
              <a:ext uri="{FF2B5EF4-FFF2-40B4-BE49-F238E27FC236}">
                <a16:creationId xmlns:a16="http://schemas.microsoft.com/office/drawing/2014/main" id="{57A39164-39E6-4C56-AD9F-C5EE002A50DA}"/>
              </a:ext>
            </a:extLst>
          </p:cNvPr>
          <p:cNvSpPr>
            <a:spLocks noGrp="1" noChangeArrowheads="1"/>
          </p:cNvSpPr>
          <p:nvPr>
            <p:ph type="title"/>
          </p:nvPr>
        </p:nvSpPr>
        <p:spPr>
          <a:xfrm>
            <a:off x="4578985" y="343989"/>
            <a:ext cx="4942840" cy="300446"/>
          </a:xfrm>
          <a:noFill/>
        </p:spPr>
        <p:txBody>
          <a:bodyPr/>
          <a:lstStyle/>
          <a:p>
            <a:pPr algn="r" eaLnBrk="1" hangingPunct="1">
              <a:lnSpc>
                <a:spcPct val="90000"/>
              </a:lnSpc>
            </a:pPr>
            <a:r>
              <a:rPr lang="en-GB" altLang="ro-RO" sz="1800" dirty="0" err="1">
                <a:solidFill>
                  <a:srgbClr val="002060"/>
                </a:solidFill>
              </a:rPr>
              <a:t>Cernavoda</a:t>
            </a:r>
            <a:r>
              <a:rPr lang="en-GB" altLang="ro-RO" sz="1800" dirty="0">
                <a:solidFill>
                  <a:srgbClr val="002060"/>
                </a:solidFill>
              </a:rPr>
              <a:t> NPP Site (1)</a:t>
            </a:r>
          </a:p>
        </p:txBody>
      </p:sp>
      <p:pic>
        <p:nvPicPr>
          <p:cNvPr id="8195" name="Picture 7">
            <a:extLst>
              <a:ext uri="{FF2B5EF4-FFF2-40B4-BE49-F238E27FC236}">
                <a16:creationId xmlns:a16="http://schemas.microsoft.com/office/drawing/2014/main" id="{14DAA645-1C49-4B4D-8129-B3CFCF9E16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438" y="1066800"/>
            <a:ext cx="873125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8196" name="Rectangle 3">
            <a:extLst>
              <a:ext uri="{FF2B5EF4-FFF2-40B4-BE49-F238E27FC236}">
                <a16:creationId xmlns:a16="http://schemas.microsoft.com/office/drawing/2014/main" id="{4ACA63C7-2077-44CB-ADCE-8BCE18432F2F}"/>
              </a:ext>
            </a:extLst>
          </p:cNvPr>
          <p:cNvSpPr>
            <a:spLocks noChangeArrowheads="1"/>
          </p:cNvSpPr>
          <p:nvPr/>
        </p:nvSpPr>
        <p:spPr bwMode="auto">
          <a:xfrm>
            <a:off x="579438" y="3929063"/>
            <a:ext cx="873125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spcBef>
                <a:spcPct val="20000"/>
              </a:spcBef>
              <a:buClr>
                <a:schemeClr val="bg2"/>
              </a:buClr>
              <a:buFont typeface="Monotype Sorts" pitchFamily="2" charset="2"/>
              <a:buChar char="§"/>
              <a:defRPr kumimoji="1" sz="3200">
                <a:solidFill>
                  <a:schemeClr val="tx1"/>
                </a:solidFill>
                <a:latin typeface="Times New Roman" panose="02020603050405020304" pitchFamily="18" charset="0"/>
              </a:defRPr>
            </a:lvl1pPr>
            <a:lvl2pPr marL="900113" indent="-720725">
              <a:spcBef>
                <a:spcPct val="20000"/>
              </a:spcBef>
              <a:buClr>
                <a:schemeClr val="bg2"/>
              </a:buClr>
              <a:buSzPct val="50000"/>
              <a:buFont typeface="Monotype Sorts" pitchFamily="2" charset="2"/>
              <a:buChar char="l"/>
              <a:defRPr kumimoji="1" sz="2800">
                <a:solidFill>
                  <a:schemeClr val="tx1"/>
                </a:solidFill>
                <a:latin typeface="Times New Roman" panose="02020603050405020304" pitchFamily="18" charset="0"/>
              </a:defRPr>
            </a:lvl2pPr>
            <a:lvl3pPr marL="1143000" indent="-228600">
              <a:spcBef>
                <a:spcPct val="20000"/>
              </a:spcBef>
              <a:buChar char="•"/>
              <a:defRPr kumimoji="1" sz="2400">
                <a:solidFill>
                  <a:schemeClr val="tx1"/>
                </a:solidFill>
                <a:latin typeface="Times New Roman" panose="02020603050405020304" pitchFamily="18" charset="0"/>
              </a:defRPr>
            </a:lvl3pPr>
            <a:lvl4pPr marL="1600200" indent="-228600">
              <a:spcBef>
                <a:spcPct val="20000"/>
              </a:spcBef>
              <a:buChar char="–"/>
              <a:defRPr kumimoji="1" sz="2000">
                <a:solidFill>
                  <a:schemeClr val="tx1"/>
                </a:solidFill>
                <a:latin typeface="Times New Roman" panose="02020603050405020304" pitchFamily="18" charset="0"/>
              </a:defRPr>
            </a:lvl4pPr>
            <a:lvl5pPr marL="2057400" indent="-228600">
              <a:spcBef>
                <a:spcPct val="20000"/>
              </a:spcBef>
              <a:buChar char="»"/>
              <a:defRPr kumimoji="1"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9pPr>
          </a:lstStyle>
          <a:p>
            <a:pPr lvl="1" algn="just">
              <a:spcBef>
                <a:spcPct val="0"/>
              </a:spcBef>
              <a:buClr>
                <a:srgbClr val="0000FF"/>
              </a:buClr>
              <a:buSzPct val="140000"/>
              <a:buFont typeface="Arial" panose="020B0604020202020204" pitchFamily="34" charset="0"/>
              <a:buChar char="•"/>
            </a:pPr>
            <a:r>
              <a:rPr kumimoji="0" lang="en-GB" altLang="ro-RO" sz="2000" b="0" dirty="0">
                <a:solidFill>
                  <a:srgbClr val="002060"/>
                </a:solidFill>
                <a:latin typeface="Arial" panose="020B0604020202020204" pitchFamily="34" charset="0"/>
              </a:rPr>
              <a:t>Construction started in 1980 with 5 units;</a:t>
            </a:r>
          </a:p>
          <a:p>
            <a:pPr lvl="1" algn="just">
              <a:spcBef>
                <a:spcPct val="0"/>
              </a:spcBef>
              <a:buClr>
                <a:srgbClr val="0000FF"/>
              </a:buClr>
              <a:buSzPct val="140000"/>
              <a:buFont typeface="Arial" panose="020B0604020202020204" pitchFamily="34" charset="0"/>
              <a:buChar char="•"/>
            </a:pPr>
            <a:r>
              <a:rPr kumimoji="0" lang="en-GB" altLang="ro-RO" sz="2000" b="0" dirty="0">
                <a:solidFill>
                  <a:srgbClr val="002060"/>
                </a:solidFill>
                <a:latin typeface="Arial" panose="020B0604020202020204" pitchFamily="34" charset="0"/>
              </a:rPr>
              <a:t>U1 - Full Power: December 1996;</a:t>
            </a:r>
          </a:p>
          <a:p>
            <a:pPr lvl="1" algn="just">
              <a:spcBef>
                <a:spcPct val="0"/>
              </a:spcBef>
              <a:buClr>
                <a:srgbClr val="0000FF"/>
              </a:buClr>
              <a:buSzPct val="140000"/>
              <a:buFont typeface="Arial" panose="020B0604020202020204" pitchFamily="34" charset="0"/>
              <a:buChar char="•"/>
            </a:pPr>
            <a:r>
              <a:rPr kumimoji="0" lang="en-GB" altLang="ro-RO" sz="2000" b="0" dirty="0">
                <a:solidFill>
                  <a:srgbClr val="002060"/>
                </a:solidFill>
                <a:latin typeface="Arial" panose="020B0604020202020204" pitchFamily="34" charset="0"/>
              </a:rPr>
              <a:t>U2 - Full Power: September 2007; </a:t>
            </a:r>
          </a:p>
          <a:p>
            <a:pPr lvl="1" algn="just">
              <a:spcBef>
                <a:spcPct val="0"/>
              </a:spcBef>
              <a:buClr>
                <a:srgbClr val="0000FF"/>
              </a:buClr>
              <a:buSzPct val="140000"/>
              <a:buFont typeface="Arial" panose="020B0604020202020204" pitchFamily="34" charset="0"/>
              <a:buChar char="•"/>
            </a:pPr>
            <a:r>
              <a:rPr kumimoji="0" lang="en-GB" altLang="ro-RO" sz="2000" b="0" dirty="0">
                <a:solidFill>
                  <a:srgbClr val="002060"/>
                </a:solidFill>
                <a:latin typeface="Arial" panose="020B0604020202020204" pitchFamily="34" charset="0"/>
              </a:rPr>
              <a:t>U3 - Full Power: 2018 ?;</a:t>
            </a:r>
          </a:p>
          <a:p>
            <a:pPr lvl="1" algn="just">
              <a:spcBef>
                <a:spcPct val="0"/>
              </a:spcBef>
              <a:buClr>
                <a:srgbClr val="0000FF"/>
              </a:buClr>
              <a:buSzPct val="140000"/>
              <a:buFont typeface="Arial" panose="020B0604020202020204" pitchFamily="34" charset="0"/>
              <a:buChar char="•"/>
            </a:pPr>
            <a:r>
              <a:rPr kumimoji="0" lang="en-GB" altLang="ro-RO" sz="2000" b="0" dirty="0">
                <a:solidFill>
                  <a:srgbClr val="002060"/>
                </a:solidFill>
                <a:latin typeface="Arial" panose="020B0604020202020204" pitchFamily="34" charset="0"/>
              </a:rPr>
              <a:t>U4 - Full Power: 2020 ?;</a:t>
            </a:r>
          </a:p>
          <a:p>
            <a:pPr lvl="1" algn="just">
              <a:spcBef>
                <a:spcPct val="0"/>
              </a:spcBef>
              <a:buClr>
                <a:srgbClr val="0000FF"/>
              </a:buClr>
              <a:buSzPct val="140000"/>
              <a:buFont typeface="Arial" panose="020B0604020202020204" pitchFamily="34" charset="0"/>
              <a:buChar char="•"/>
            </a:pPr>
            <a:r>
              <a:rPr kumimoji="0" lang="en-GB" altLang="ro-RO" sz="2000" b="0" dirty="0">
                <a:solidFill>
                  <a:srgbClr val="002060"/>
                </a:solidFill>
                <a:latin typeface="Arial" panose="020B0604020202020204" pitchFamily="34" charset="0"/>
              </a:rPr>
              <a:t>U5 - Project abandoned.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itle 1"/>
          <p:cNvSpPr>
            <a:spLocks noGrp="1"/>
          </p:cNvSpPr>
          <p:nvPr>
            <p:ph type="title" idx="4294967295"/>
          </p:nvPr>
        </p:nvSpPr>
        <p:spPr>
          <a:xfrm>
            <a:off x="787114" y="294599"/>
            <a:ext cx="8325515" cy="394739"/>
          </a:xfrm>
          <a:prstGeom prst="rect">
            <a:avLst/>
          </a:prstGeom>
        </p:spPr>
        <p:txBody>
          <a:bodyPr/>
          <a:lstStyle/>
          <a:p>
            <a:pPr algn="r" eaLnBrk="1" hangingPunct="1"/>
            <a:r>
              <a:rPr lang="en-US" altLang="ro-RO" sz="2000" b="1" dirty="0">
                <a:solidFill>
                  <a:srgbClr val="000066"/>
                </a:solidFill>
              </a:rPr>
              <a:t>SIAS CBRN Unit capabilities for  Nuclear Security Events </a:t>
            </a:r>
            <a:endParaRPr lang="ro-RO" altLang="ro-RO" sz="2000" b="1" dirty="0">
              <a:solidFill>
                <a:srgbClr val="000066"/>
              </a:solidFill>
            </a:endParaRPr>
          </a:p>
        </p:txBody>
      </p:sp>
      <p:pic>
        <p:nvPicPr>
          <p:cNvPr id="4" name="Picture 4" descr="G:\Exercitiu EmAlert 2019\foto\Exercitiu\CBRNe-202.jpg"/>
          <p:cNvPicPr>
            <a:picLocks noChangeAspect="1" noChangeArrowheads="1"/>
          </p:cNvPicPr>
          <p:nvPr/>
        </p:nvPicPr>
        <p:blipFill>
          <a:blip r:embed="rId3" cstate="print"/>
          <a:srcRect/>
          <a:stretch>
            <a:fillRect/>
          </a:stretch>
        </p:blipFill>
        <p:spPr bwMode="auto">
          <a:xfrm>
            <a:off x="962098" y="827949"/>
            <a:ext cx="3630862" cy="2423549"/>
          </a:xfrm>
          <a:prstGeom prst="rect">
            <a:avLst/>
          </a:prstGeom>
          <a:ln>
            <a:noFill/>
          </a:ln>
          <a:effectLst>
            <a:softEdge rad="112500"/>
          </a:effectLst>
        </p:spPr>
      </p:pic>
      <p:pic>
        <p:nvPicPr>
          <p:cNvPr id="5" name="Picture 2" descr="G:\Exercitiu EmAlert 2019\foto\Exercitiu\CBRNe-167.jpg"/>
          <p:cNvPicPr>
            <a:picLocks noChangeAspect="1" noChangeArrowheads="1"/>
          </p:cNvPicPr>
          <p:nvPr/>
        </p:nvPicPr>
        <p:blipFill>
          <a:blip r:embed="rId4" cstate="print"/>
          <a:srcRect/>
          <a:stretch>
            <a:fillRect/>
          </a:stretch>
        </p:blipFill>
        <p:spPr bwMode="auto">
          <a:xfrm>
            <a:off x="4953000" y="3501009"/>
            <a:ext cx="3852824" cy="2507247"/>
          </a:xfrm>
          <a:prstGeom prst="rect">
            <a:avLst/>
          </a:prstGeom>
          <a:ln>
            <a:noFill/>
          </a:ln>
          <a:effectLst>
            <a:softEdge rad="112500"/>
          </a:effectLst>
        </p:spPr>
      </p:pic>
      <p:pic>
        <p:nvPicPr>
          <p:cNvPr id="7" name="Picture 2" descr="C:\Users\georg\Desktop\MINISTERUL AFACERILOR INTERNE\20181217_100611_resized.jpg"/>
          <p:cNvPicPr>
            <a:picLocks noChangeAspect="1" noChangeArrowheads="1"/>
          </p:cNvPicPr>
          <p:nvPr/>
        </p:nvPicPr>
        <p:blipFill>
          <a:blip r:embed="rId5" cstate="print"/>
          <a:srcRect/>
          <a:stretch>
            <a:fillRect/>
          </a:stretch>
        </p:blipFill>
        <p:spPr bwMode="auto">
          <a:xfrm>
            <a:off x="983274" y="3501008"/>
            <a:ext cx="3393662" cy="2507248"/>
          </a:xfrm>
          <a:prstGeom prst="rect">
            <a:avLst/>
          </a:prstGeom>
          <a:ln>
            <a:noFill/>
          </a:ln>
          <a:effectLst>
            <a:softEdge rad="112500"/>
          </a:effectLst>
        </p:spPr>
      </p:pic>
      <p:pic>
        <p:nvPicPr>
          <p:cNvPr id="8" name="Picture 2" descr="C:\Users\georg\Desktop\MINISTERUL AFACERILOR INTERNE\20181217_114745_resized.jpg"/>
          <p:cNvPicPr>
            <a:picLocks noChangeAspect="1" noChangeArrowheads="1"/>
          </p:cNvPicPr>
          <p:nvPr/>
        </p:nvPicPr>
        <p:blipFill>
          <a:blip r:embed="rId6" cstate="print"/>
          <a:srcRect/>
          <a:stretch>
            <a:fillRect/>
          </a:stretch>
        </p:blipFill>
        <p:spPr bwMode="auto">
          <a:xfrm>
            <a:off x="5155096" y="783461"/>
            <a:ext cx="3596524" cy="2468036"/>
          </a:xfrm>
          <a:prstGeom prst="rect">
            <a:avLst/>
          </a:prstGeom>
          <a:ln>
            <a:noFill/>
          </a:ln>
          <a:effectLst>
            <a:softEdge rad="112500"/>
          </a:effectLst>
        </p:spPr>
      </p:pic>
    </p:spTree>
    <p:extLst>
      <p:ext uri="{BB962C8B-B14F-4D97-AF65-F5344CB8AC3E}">
        <p14:creationId xmlns:p14="http://schemas.microsoft.com/office/powerpoint/2010/main" val="36970437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idx="4294967295"/>
          </p:nvPr>
        </p:nvSpPr>
        <p:spPr>
          <a:xfrm>
            <a:off x="800100" y="2974975"/>
            <a:ext cx="8420100" cy="1446213"/>
          </a:xfrm>
          <a:prstGeom prst="rect">
            <a:avLst/>
          </a:prstGeom>
        </p:spPr>
        <p:txBody>
          <a:bodyPr/>
          <a:lstStyle/>
          <a:p>
            <a:pPr algn="ctr" eaLnBrk="1" hangingPunct="1"/>
            <a:r>
              <a:rPr lang="en-US" altLang="ro-RO" dirty="0">
                <a:solidFill>
                  <a:srgbClr val="002060"/>
                </a:solidFill>
              </a:rPr>
              <a:t>Thank you for your attention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9577" y="296181"/>
            <a:ext cx="3522741" cy="343731"/>
          </a:xfrm>
        </p:spPr>
        <p:txBody>
          <a:bodyPr/>
          <a:lstStyle/>
          <a:p>
            <a:pPr algn="r"/>
            <a:r>
              <a:rPr lang="en-US" sz="1800" b="1" dirty="0">
                <a:solidFill>
                  <a:srgbClr val="002060"/>
                </a:solidFill>
              </a:rPr>
              <a:t>Common Legitimate Uses</a:t>
            </a:r>
          </a:p>
        </p:txBody>
      </p:sp>
      <p:pic>
        <p:nvPicPr>
          <p:cNvPr id="7" name="Picture 7" descr="Gammamat TI"/>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84055" y="1478377"/>
            <a:ext cx="2476500" cy="17973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 name="Picture 15" descr="U1-U5_ext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6845" y="3550823"/>
            <a:ext cx="2514600" cy="182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 name="Picture 10"/>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718842" y="3582246"/>
            <a:ext cx="2462048" cy="17973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2" name="Picture 13"/>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b="14711"/>
          <a:stretch/>
        </p:blipFill>
        <p:spPr bwMode="auto">
          <a:xfrm>
            <a:off x="727920" y="1478377"/>
            <a:ext cx="2372451" cy="17973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3" name="Picture 16"/>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458528" y="3578678"/>
            <a:ext cx="2624511" cy="17730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4" name="Picture 17"/>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458528" y="1504103"/>
            <a:ext cx="2494071" cy="17730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5" name="TextBox 14"/>
          <p:cNvSpPr txBox="1"/>
          <p:nvPr/>
        </p:nvSpPr>
        <p:spPr>
          <a:xfrm>
            <a:off x="7035348" y="878954"/>
            <a:ext cx="1340431" cy="400110"/>
          </a:xfrm>
          <a:prstGeom prst="rect">
            <a:avLst/>
          </a:prstGeom>
          <a:noFill/>
        </p:spPr>
        <p:txBody>
          <a:bodyPr wrap="none" rtlCol="0">
            <a:spAutoFit/>
          </a:bodyPr>
          <a:lstStyle/>
          <a:p>
            <a:pPr algn="ctr"/>
            <a:r>
              <a:rPr lang="en-US" sz="2000" dirty="0">
                <a:solidFill>
                  <a:srgbClr val="002060"/>
                </a:solidFill>
              </a:rPr>
              <a:t>Research</a:t>
            </a:r>
          </a:p>
        </p:txBody>
      </p:sp>
      <p:sp>
        <p:nvSpPr>
          <p:cNvPr id="16" name="TextBox 15"/>
          <p:cNvSpPr txBox="1"/>
          <p:nvPr/>
        </p:nvSpPr>
        <p:spPr>
          <a:xfrm>
            <a:off x="3794962" y="5458161"/>
            <a:ext cx="2422459" cy="400110"/>
          </a:xfrm>
          <a:prstGeom prst="rect">
            <a:avLst/>
          </a:prstGeom>
          <a:noFill/>
        </p:spPr>
        <p:txBody>
          <a:bodyPr wrap="none" rtlCol="0">
            <a:spAutoFit/>
          </a:bodyPr>
          <a:lstStyle/>
          <a:p>
            <a:pPr algn="ctr"/>
            <a:r>
              <a:rPr lang="en-US" sz="2000" dirty="0">
                <a:solidFill>
                  <a:srgbClr val="002060"/>
                </a:solidFill>
              </a:rPr>
              <a:t>Research reactors</a:t>
            </a:r>
          </a:p>
        </p:txBody>
      </p:sp>
      <p:sp>
        <p:nvSpPr>
          <p:cNvPr id="17" name="TextBox 16"/>
          <p:cNvSpPr txBox="1"/>
          <p:nvPr/>
        </p:nvSpPr>
        <p:spPr>
          <a:xfrm>
            <a:off x="6575621" y="5454414"/>
            <a:ext cx="2507418" cy="400110"/>
          </a:xfrm>
          <a:prstGeom prst="rect">
            <a:avLst/>
          </a:prstGeom>
          <a:noFill/>
        </p:spPr>
        <p:txBody>
          <a:bodyPr wrap="none" rtlCol="0">
            <a:spAutoFit/>
          </a:bodyPr>
          <a:lstStyle/>
          <a:p>
            <a:pPr algn="ctr"/>
            <a:r>
              <a:rPr lang="en-US" sz="2000" dirty="0">
                <a:solidFill>
                  <a:srgbClr val="002060"/>
                </a:solidFill>
              </a:rPr>
              <a:t>Storage &amp; disposal</a:t>
            </a:r>
          </a:p>
        </p:txBody>
      </p:sp>
      <p:sp>
        <p:nvSpPr>
          <p:cNvPr id="18" name="TextBox 17"/>
          <p:cNvSpPr txBox="1"/>
          <p:nvPr/>
        </p:nvSpPr>
        <p:spPr>
          <a:xfrm>
            <a:off x="1193834" y="915179"/>
            <a:ext cx="1281120" cy="400110"/>
          </a:xfrm>
          <a:prstGeom prst="rect">
            <a:avLst/>
          </a:prstGeom>
          <a:noFill/>
        </p:spPr>
        <p:txBody>
          <a:bodyPr wrap="none" rtlCol="0">
            <a:spAutoFit/>
          </a:bodyPr>
          <a:lstStyle/>
          <a:p>
            <a:pPr algn="ctr"/>
            <a:r>
              <a:rPr lang="en-US" sz="2000" dirty="0">
                <a:solidFill>
                  <a:srgbClr val="002060"/>
                </a:solidFill>
              </a:rPr>
              <a:t>Medicine</a:t>
            </a:r>
          </a:p>
        </p:txBody>
      </p:sp>
      <p:sp>
        <p:nvSpPr>
          <p:cNvPr id="19" name="TextBox 18"/>
          <p:cNvSpPr txBox="1"/>
          <p:nvPr/>
        </p:nvSpPr>
        <p:spPr>
          <a:xfrm>
            <a:off x="4069170" y="908319"/>
            <a:ext cx="1196160" cy="400110"/>
          </a:xfrm>
          <a:prstGeom prst="rect">
            <a:avLst/>
          </a:prstGeom>
          <a:noFill/>
        </p:spPr>
        <p:txBody>
          <a:bodyPr wrap="none" rtlCol="0">
            <a:spAutoFit/>
          </a:bodyPr>
          <a:lstStyle/>
          <a:p>
            <a:pPr algn="ctr"/>
            <a:r>
              <a:rPr lang="en-US" sz="2000" dirty="0">
                <a:solidFill>
                  <a:srgbClr val="002060"/>
                </a:solidFill>
              </a:rPr>
              <a:t>Industry</a:t>
            </a:r>
          </a:p>
        </p:txBody>
      </p:sp>
      <p:sp>
        <p:nvSpPr>
          <p:cNvPr id="20" name="TextBox 19"/>
          <p:cNvSpPr txBox="1"/>
          <p:nvPr/>
        </p:nvSpPr>
        <p:spPr>
          <a:xfrm>
            <a:off x="880849" y="5455238"/>
            <a:ext cx="2066591" cy="400110"/>
          </a:xfrm>
          <a:prstGeom prst="rect">
            <a:avLst/>
          </a:prstGeom>
          <a:noFill/>
        </p:spPr>
        <p:txBody>
          <a:bodyPr wrap="none" rtlCol="0">
            <a:spAutoFit/>
          </a:bodyPr>
          <a:lstStyle/>
          <a:p>
            <a:pPr algn="ctr"/>
            <a:r>
              <a:rPr lang="en-US" sz="2000" dirty="0">
                <a:solidFill>
                  <a:srgbClr val="002060"/>
                </a:solidFill>
              </a:rPr>
              <a:t>Nuclear Energy</a:t>
            </a:r>
          </a:p>
        </p:txBody>
      </p:sp>
    </p:spTree>
    <p:extLst>
      <p:ext uri="{BB962C8B-B14F-4D97-AF65-F5344CB8AC3E}">
        <p14:creationId xmlns:p14="http://schemas.microsoft.com/office/powerpoint/2010/main" val="11490079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2" descr="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207" y="952500"/>
            <a:ext cx="2701702" cy="2012950"/>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512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2909" y="952500"/>
            <a:ext cx="2937891" cy="2012950"/>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9221" name="Rectangle 4"/>
          <p:cNvSpPr>
            <a:spLocks noGrp="1" noChangeArrowheads="1"/>
          </p:cNvSpPr>
          <p:nvPr>
            <p:ph type="title" idx="4294967295"/>
          </p:nvPr>
        </p:nvSpPr>
        <p:spPr>
          <a:xfrm>
            <a:off x="6205889" y="300515"/>
            <a:ext cx="3217206" cy="316183"/>
          </a:xfrm>
        </p:spPr>
        <p:txBody>
          <a:bodyPr/>
          <a:lstStyle/>
          <a:p>
            <a:pPr algn="r" eaLnBrk="1" hangingPunct="1">
              <a:defRPr/>
            </a:pPr>
            <a:r>
              <a:rPr lang="en-US" sz="2000" b="1" kern="1200" dirty="0">
                <a:solidFill>
                  <a:srgbClr val="002060"/>
                </a:solidFill>
                <a:ea typeface="+mn-ea"/>
                <a:cs typeface="Arial" pitchFamily="34" charset="0"/>
              </a:rPr>
              <a:t>Nuclear Security</a:t>
            </a:r>
            <a:endParaRPr lang="en-GB" sz="2000" b="1" kern="1200" dirty="0">
              <a:solidFill>
                <a:srgbClr val="002060"/>
              </a:solidFill>
              <a:ea typeface="+mn-ea"/>
              <a:cs typeface="Arial" pitchFamily="34" charset="0"/>
            </a:endParaRPr>
          </a:p>
        </p:txBody>
      </p:sp>
      <p:pic>
        <p:nvPicPr>
          <p:cNvPr id="5126" name="Picture 5" descr="Picture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952500"/>
            <a:ext cx="2953006" cy="2012950"/>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5127" name="Text Box 6"/>
          <p:cNvSpPr txBox="1">
            <a:spLocks noChangeArrowheads="1"/>
          </p:cNvSpPr>
          <p:nvPr/>
        </p:nvSpPr>
        <p:spPr bwMode="auto">
          <a:xfrm>
            <a:off x="958849" y="3265488"/>
            <a:ext cx="1825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b="1">
                <a:solidFill>
                  <a:schemeClr val="tx1"/>
                </a:solidFill>
                <a:latin typeface="Comic Sans MS" pitchFamily="66" charset="0"/>
                <a:ea typeface="ＭＳ Ｐゴシック" pitchFamily="34" charset="-128"/>
              </a:defRPr>
            </a:lvl1pPr>
            <a:lvl2pPr marL="742950" indent="-285750" eaLnBrk="0" hangingPunct="0">
              <a:defRPr sz="3600" b="1">
                <a:solidFill>
                  <a:schemeClr val="tx1"/>
                </a:solidFill>
                <a:latin typeface="Comic Sans MS" pitchFamily="66" charset="0"/>
                <a:ea typeface="ＭＳ Ｐゴシック" pitchFamily="34" charset="-128"/>
              </a:defRPr>
            </a:lvl2pPr>
            <a:lvl3pPr marL="1143000" indent="-228600" eaLnBrk="0" hangingPunct="0">
              <a:defRPr sz="3600" b="1">
                <a:solidFill>
                  <a:schemeClr val="tx1"/>
                </a:solidFill>
                <a:latin typeface="Comic Sans MS" pitchFamily="66" charset="0"/>
                <a:ea typeface="ＭＳ Ｐゴシック" pitchFamily="34" charset="-128"/>
              </a:defRPr>
            </a:lvl3pPr>
            <a:lvl4pPr marL="1600200" indent="-228600" eaLnBrk="0" hangingPunct="0">
              <a:defRPr sz="3600" b="1">
                <a:solidFill>
                  <a:schemeClr val="tx1"/>
                </a:solidFill>
                <a:latin typeface="Comic Sans MS" pitchFamily="66" charset="0"/>
                <a:ea typeface="ＭＳ Ｐゴシック" pitchFamily="34" charset="-128"/>
              </a:defRPr>
            </a:lvl4pPr>
            <a:lvl5pPr marL="2057400" indent="-228600" eaLnBrk="0" hangingPunct="0">
              <a:defRPr sz="3600" b="1">
                <a:solidFill>
                  <a:schemeClr val="tx1"/>
                </a:solidFill>
                <a:latin typeface="Comic Sans MS" pitchFamily="66" charset="0"/>
                <a:ea typeface="ＭＳ Ｐゴシック" pitchFamily="34" charset="-128"/>
              </a:defRPr>
            </a:lvl5pPr>
            <a:lvl6pPr marL="2514600" indent="-228600" eaLnBrk="0" fontAlgn="base" hangingPunct="0">
              <a:spcBef>
                <a:spcPct val="0"/>
              </a:spcBef>
              <a:spcAft>
                <a:spcPct val="0"/>
              </a:spcAft>
              <a:defRPr sz="3600" b="1">
                <a:solidFill>
                  <a:schemeClr val="tx1"/>
                </a:solidFill>
                <a:latin typeface="Comic Sans MS" pitchFamily="66" charset="0"/>
                <a:ea typeface="ＭＳ Ｐゴシック" pitchFamily="34" charset="-128"/>
              </a:defRPr>
            </a:lvl6pPr>
            <a:lvl7pPr marL="2971800" indent="-228600" eaLnBrk="0" fontAlgn="base" hangingPunct="0">
              <a:spcBef>
                <a:spcPct val="0"/>
              </a:spcBef>
              <a:spcAft>
                <a:spcPct val="0"/>
              </a:spcAft>
              <a:defRPr sz="3600" b="1">
                <a:solidFill>
                  <a:schemeClr val="tx1"/>
                </a:solidFill>
                <a:latin typeface="Comic Sans MS" pitchFamily="66" charset="0"/>
                <a:ea typeface="ＭＳ Ｐゴシック" pitchFamily="34" charset="-128"/>
              </a:defRPr>
            </a:lvl7pPr>
            <a:lvl8pPr marL="3429000" indent="-228600" eaLnBrk="0" fontAlgn="base" hangingPunct="0">
              <a:spcBef>
                <a:spcPct val="0"/>
              </a:spcBef>
              <a:spcAft>
                <a:spcPct val="0"/>
              </a:spcAft>
              <a:defRPr sz="3600" b="1">
                <a:solidFill>
                  <a:schemeClr val="tx1"/>
                </a:solidFill>
                <a:latin typeface="Comic Sans MS" pitchFamily="66" charset="0"/>
                <a:ea typeface="ＭＳ Ｐゴシック" pitchFamily="34" charset="-128"/>
              </a:defRPr>
            </a:lvl8pPr>
            <a:lvl9pPr marL="3886200" indent="-228600" eaLnBrk="0" fontAlgn="base" hangingPunct="0">
              <a:spcBef>
                <a:spcPct val="0"/>
              </a:spcBef>
              <a:spcAft>
                <a:spcPct val="0"/>
              </a:spcAft>
              <a:defRPr sz="3600" b="1">
                <a:solidFill>
                  <a:schemeClr val="tx1"/>
                </a:solidFill>
                <a:latin typeface="Comic Sans MS" pitchFamily="66" charset="0"/>
                <a:ea typeface="ＭＳ Ｐゴシック" pitchFamily="34" charset="-128"/>
              </a:defRPr>
            </a:lvl9pPr>
          </a:lstStyle>
          <a:p>
            <a:pPr eaLnBrk="1" hangingPunct="1"/>
            <a:r>
              <a:rPr lang="en-GB" sz="2400" dirty="0">
                <a:solidFill>
                  <a:srgbClr val="002060"/>
                </a:solidFill>
                <a:latin typeface="Arial"/>
              </a:rPr>
              <a:t>Prevention</a:t>
            </a:r>
          </a:p>
        </p:txBody>
      </p:sp>
      <p:sp>
        <p:nvSpPr>
          <p:cNvPr id="5128" name="Text Box 7"/>
          <p:cNvSpPr txBox="1">
            <a:spLocks noChangeArrowheads="1"/>
          </p:cNvSpPr>
          <p:nvPr/>
        </p:nvSpPr>
        <p:spPr bwMode="auto">
          <a:xfrm>
            <a:off x="3820318" y="3262314"/>
            <a:ext cx="1952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b="1">
                <a:solidFill>
                  <a:schemeClr val="tx1"/>
                </a:solidFill>
                <a:latin typeface="Comic Sans MS" pitchFamily="66" charset="0"/>
                <a:ea typeface="ＭＳ Ｐゴシック" pitchFamily="34" charset="-128"/>
              </a:defRPr>
            </a:lvl1pPr>
            <a:lvl2pPr marL="742950" indent="-285750" eaLnBrk="0" hangingPunct="0">
              <a:defRPr sz="3600" b="1">
                <a:solidFill>
                  <a:schemeClr val="tx1"/>
                </a:solidFill>
                <a:latin typeface="Comic Sans MS" pitchFamily="66" charset="0"/>
                <a:ea typeface="ＭＳ Ｐゴシック" pitchFamily="34" charset="-128"/>
              </a:defRPr>
            </a:lvl2pPr>
            <a:lvl3pPr marL="1143000" indent="-228600" eaLnBrk="0" hangingPunct="0">
              <a:defRPr sz="3600" b="1">
                <a:solidFill>
                  <a:schemeClr val="tx1"/>
                </a:solidFill>
                <a:latin typeface="Comic Sans MS" pitchFamily="66" charset="0"/>
                <a:ea typeface="ＭＳ Ｐゴシック" pitchFamily="34" charset="-128"/>
              </a:defRPr>
            </a:lvl3pPr>
            <a:lvl4pPr marL="1600200" indent="-228600" eaLnBrk="0" hangingPunct="0">
              <a:defRPr sz="3600" b="1">
                <a:solidFill>
                  <a:schemeClr val="tx1"/>
                </a:solidFill>
                <a:latin typeface="Comic Sans MS" pitchFamily="66" charset="0"/>
                <a:ea typeface="ＭＳ Ｐゴシック" pitchFamily="34" charset="-128"/>
              </a:defRPr>
            </a:lvl4pPr>
            <a:lvl5pPr marL="2057400" indent="-228600" eaLnBrk="0" hangingPunct="0">
              <a:defRPr sz="3600" b="1">
                <a:solidFill>
                  <a:schemeClr val="tx1"/>
                </a:solidFill>
                <a:latin typeface="Comic Sans MS" pitchFamily="66" charset="0"/>
                <a:ea typeface="ＭＳ Ｐゴシック" pitchFamily="34" charset="-128"/>
              </a:defRPr>
            </a:lvl5pPr>
            <a:lvl6pPr marL="2514600" indent="-228600" eaLnBrk="0" fontAlgn="base" hangingPunct="0">
              <a:spcBef>
                <a:spcPct val="0"/>
              </a:spcBef>
              <a:spcAft>
                <a:spcPct val="0"/>
              </a:spcAft>
              <a:defRPr sz="3600" b="1">
                <a:solidFill>
                  <a:schemeClr val="tx1"/>
                </a:solidFill>
                <a:latin typeface="Comic Sans MS" pitchFamily="66" charset="0"/>
                <a:ea typeface="ＭＳ Ｐゴシック" pitchFamily="34" charset="-128"/>
              </a:defRPr>
            </a:lvl6pPr>
            <a:lvl7pPr marL="2971800" indent="-228600" eaLnBrk="0" fontAlgn="base" hangingPunct="0">
              <a:spcBef>
                <a:spcPct val="0"/>
              </a:spcBef>
              <a:spcAft>
                <a:spcPct val="0"/>
              </a:spcAft>
              <a:defRPr sz="3600" b="1">
                <a:solidFill>
                  <a:schemeClr val="tx1"/>
                </a:solidFill>
                <a:latin typeface="Comic Sans MS" pitchFamily="66" charset="0"/>
                <a:ea typeface="ＭＳ Ｐゴシック" pitchFamily="34" charset="-128"/>
              </a:defRPr>
            </a:lvl7pPr>
            <a:lvl8pPr marL="3429000" indent="-228600" eaLnBrk="0" fontAlgn="base" hangingPunct="0">
              <a:spcBef>
                <a:spcPct val="0"/>
              </a:spcBef>
              <a:spcAft>
                <a:spcPct val="0"/>
              </a:spcAft>
              <a:defRPr sz="3600" b="1">
                <a:solidFill>
                  <a:schemeClr val="tx1"/>
                </a:solidFill>
                <a:latin typeface="Comic Sans MS" pitchFamily="66" charset="0"/>
                <a:ea typeface="ＭＳ Ｐゴシック" pitchFamily="34" charset="-128"/>
              </a:defRPr>
            </a:lvl8pPr>
            <a:lvl9pPr marL="3886200" indent="-228600" eaLnBrk="0" fontAlgn="base" hangingPunct="0">
              <a:spcBef>
                <a:spcPct val="0"/>
              </a:spcBef>
              <a:spcAft>
                <a:spcPct val="0"/>
              </a:spcAft>
              <a:defRPr sz="3600" b="1">
                <a:solidFill>
                  <a:schemeClr val="tx1"/>
                </a:solidFill>
                <a:latin typeface="Comic Sans MS" pitchFamily="66" charset="0"/>
                <a:ea typeface="ＭＳ Ｐゴシック" pitchFamily="34" charset="-128"/>
              </a:defRPr>
            </a:lvl9pPr>
          </a:lstStyle>
          <a:p>
            <a:pPr eaLnBrk="1" hangingPunct="1"/>
            <a:r>
              <a:rPr lang="en-GB" sz="2400" dirty="0">
                <a:solidFill>
                  <a:srgbClr val="002060"/>
                </a:solidFill>
                <a:latin typeface="Arial"/>
              </a:rPr>
              <a:t>Detection</a:t>
            </a:r>
          </a:p>
        </p:txBody>
      </p:sp>
      <p:sp>
        <p:nvSpPr>
          <p:cNvPr id="5129" name="Text Box 8"/>
          <p:cNvSpPr txBox="1">
            <a:spLocks noChangeArrowheads="1"/>
          </p:cNvSpPr>
          <p:nvPr/>
        </p:nvSpPr>
        <p:spPr bwMode="auto">
          <a:xfrm>
            <a:off x="6819901" y="3282951"/>
            <a:ext cx="200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b="1">
                <a:solidFill>
                  <a:schemeClr val="tx1"/>
                </a:solidFill>
                <a:latin typeface="Comic Sans MS" pitchFamily="66" charset="0"/>
                <a:ea typeface="ＭＳ Ｐゴシック" pitchFamily="34" charset="-128"/>
              </a:defRPr>
            </a:lvl1pPr>
            <a:lvl2pPr marL="742950" indent="-285750" eaLnBrk="0" hangingPunct="0">
              <a:defRPr sz="3600" b="1">
                <a:solidFill>
                  <a:schemeClr val="tx1"/>
                </a:solidFill>
                <a:latin typeface="Comic Sans MS" pitchFamily="66" charset="0"/>
                <a:ea typeface="ＭＳ Ｐゴシック" pitchFamily="34" charset="-128"/>
              </a:defRPr>
            </a:lvl2pPr>
            <a:lvl3pPr marL="1143000" indent="-228600" eaLnBrk="0" hangingPunct="0">
              <a:defRPr sz="3600" b="1">
                <a:solidFill>
                  <a:schemeClr val="tx1"/>
                </a:solidFill>
                <a:latin typeface="Comic Sans MS" pitchFamily="66" charset="0"/>
                <a:ea typeface="ＭＳ Ｐゴシック" pitchFamily="34" charset="-128"/>
              </a:defRPr>
            </a:lvl3pPr>
            <a:lvl4pPr marL="1600200" indent="-228600" eaLnBrk="0" hangingPunct="0">
              <a:defRPr sz="3600" b="1">
                <a:solidFill>
                  <a:schemeClr val="tx1"/>
                </a:solidFill>
                <a:latin typeface="Comic Sans MS" pitchFamily="66" charset="0"/>
                <a:ea typeface="ＭＳ Ｐゴシック" pitchFamily="34" charset="-128"/>
              </a:defRPr>
            </a:lvl4pPr>
            <a:lvl5pPr marL="2057400" indent="-228600" eaLnBrk="0" hangingPunct="0">
              <a:defRPr sz="3600" b="1">
                <a:solidFill>
                  <a:schemeClr val="tx1"/>
                </a:solidFill>
                <a:latin typeface="Comic Sans MS" pitchFamily="66" charset="0"/>
                <a:ea typeface="ＭＳ Ｐゴシック" pitchFamily="34" charset="-128"/>
              </a:defRPr>
            </a:lvl5pPr>
            <a:lvl6pPr marL="2514600" indent="-228600" eaLnBrk="0" fontAlgn="base" hangingPunct="0">
              <a:spcBef>
                <a:spcPct val="0"/>
              </a:spcBef>
              <a:spcAft>
                <a:spcPct val="0"/>
              </a:spcAft>
              <a:defRPr sz="3600" b="1">
                <a:solidFill>
                  <a:schemeClr val="tx1"/>
                </a:solidFill>
                <a:latin typeface="Comic Sans MS" pitchFamily="66" charset="0"/>
                <a:ea typeface="ＭＳ Ｐゴシック" pitchFamily="34" charset="-128"/>
              </a:defRPr>
            </a:lvl6pPr>
            <a:lvl7pPr marL="2971800" indent="-228600" eaLnBrk="0" fontAlgn="base" hangingPunct="0">
              <a:spcBef>
                <a:spcPct val="0"/>
              </a:spcBef>
              <a:spcAft>
                <a:spcPct val="0"/>
              </a:spcAft>
              <a:defRPr sz="3600" b="1">
                <a:solidFill>
                  <a:schemeClr val="tx1"/>
                </a:solidFill>
                <a:latin typeface="Comic Sans MS" pitchFamily="66" charset="0"/>
                <a:ea typeface="ＭＳ Ｐゴシック" pitchFamily="34" charset="-128"/>
              </a:defRPr>
            </a:lvl7pPr>
            <a:lvl8pPr marL="3429000" indent="-228600" eaLnBrk="0" fontAlgn="base" hangingPunct="0">
              <a:spcBef>
                <a:spcPct val="0"/>
              </a:spcBef>
              <a:spcAft>
                <a:spcPct val="0"/>
              </a:spcAft>
              <a:defRPr sz="3600" b="1">
                <a:solidFill>
                  <a:schemeClr val="tx1"/>
                </a:solidFill>
                <a:latin typeface="Comic Sans MS" pitchFamily="66" charset="0"/>
                <a:ea typeface="ＭＳ Ｐゴシック" pitchFamily="34" charset="-128"/>
              </a:defRPr>
            </a:lvl8pPr>
            <a:lvl9pPr marL="3886200" indent="-228600" eaLnBrk="0" fontAlgn="base" hangingPunct="0">
              <a:spcBef>
                <a:spcPct val="0"/>
              </a:spcBef>
              <a:spcAft>
                <a:spcPct val="0"/>
              </a:spcAft>
              <a:defRPr sz="3600" b="1">
                <a:solidFill>
                  <a:schemeClr val="tx1"/>
                </a:solidFill>
                <a:latin typeface="Comic Sans MS" pitchFamily="66" charset="0"/>
                <a:ea typeface="ＭＳ Ｐゴシック" pitchFamily="34" charset="-128"/>
              </a:defRPr>
            </a:lvl9pPr>
          </a:lstStyle>
          <a:p>
            <a:pPr eaLnBrk="1" hangingPunct="1"/>
            <a:r>
              <a:rPr lang="en-GB" sz="2400" dirty="0">
                <a:solidFill>
                  <a:srgbClr val="002060"/>
                </a:solidFill>
                <a:latin typeface="Arial"/>
              </a:rPr>
              <a:t>Response</a:t>
            </a:r>
          </a:p>
        </p:txBody>
      </p:sp>
      <p:sp>
        <p:nvSpPr>
          <p:cNvPr id="9226" name="Text Box 11"/>
          <p:cNvSpPr txBox="1">
            <a:spLocks noChangeArrowheads="1"/>
          </p:cNvSpPr>
          <p:nvPr/>
        </p:nvSpPr>
        <p:spPr bwMode="auto">
          <a:xfrm>
            <a:off x="1981200" y="107315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b="1">
                <a:solidFill>
                  <a:schemeClr val="tx1"/>
                </a:solidFill>
                <a:latin typeface="Comic Sans MS" pitchFamily="66" charset="0"/>
                <a:ea typeface="ＭＳ Ｐゴシック" pitchFamily="34" charset="-128"/>
              </a:defRPr>
            </a:lvl1pPr>
            <a:lvl2pPr marL="742950" indent="-285750" eaLnBrk="0" hangingPunct="0">
              <a:defRPr sz="3600" b="1">
                <a:solidFill>
                  <a:schemeClr val="tx1"/>
                </a:solidFill>
                <a:latin typeface="Comic Sans MS" pitchFamily="66" charset="0"/>
                <a:ea typeface="ＭＳ Ｐゴシック" pitchFamily="34" charset="-128"/>
              </a:defRPr>
            </a:lvl2pPr>
            <a:lvl3pPr marL="1143000" indent="-228600" eaLnBrk="0" hangingPunct="0">
              <a:defRPr sz="3600" b="1">
                <a:solidFill>
                  <a:schemeClr val="tx1"/>
                </a:solidFill>
                <a:latin typeface="Comic Sans MS" pitchFamily="66" charset="0"/>
                <a:ea typeface="ＭＳ Ｐゴシック" pitchFamily="34" charset="-128"/>
              </a:defRPr>
            </a:lvl3pPr>
            <a:lvl4pPr marL="1600200" indent="-228600" eaLnBrk="0" hangingPunct="0">
              <a:defRPr sz="3600" b="1">
                <a:solidFill>
                  <a:schemeClr val="tx1"/>
                </a:solidFill>
                <a:latin typeface="Comic Sans MS" pitchFamily="66" charset="0"/>
                <a:ea typeface="ＭＳ Ｐゴシック" pitchFamily="34" charset="-128"/>
              </a:defRPr>
            </a:lvl4pPr>
            <a:lvl5pPr marL="2057400" indent="-228600" eaLnBrk="0" hangingPunct="0">
              <a:defRPr sz="3600" b="1">
                <a:solidFill>
                  <a:schemeClr val="tx1"/>
                </a:solidFill>
                <a:latin typeface="Comic Sans MS" pitchFamily="66" charset="0"/>
                <a:ea typeface="ＭＳ Ｐゴシック" pitchFamily="34" charset="-128"/>
              </a:defRPr>
            </a:lvl5pPr>
            <a:lvl6pPr marL="2514600" indent="-228600" eaLnBrk="0" fontAlgn="base" hangingPunct="0">
              <a:spcBef>
                <a:spcPct val="0"/>
              </a:spcBef>
              <a:spcAft>
                <a:spcPct val="0"/>
              </a:spcAft>
              <a:defRPr sz="3600" b="1">
                <a:solidFill>
                  <a:schemeClr val="tx1"/>
                </a:solidFill>
                <a:latin typeface="Comic Sans MS" pitchFamily="66" charset="0"/>
                <a:ea typeface="ＭＳ Ｐゴシック" pitchFamily="34" charset="-128"/>
              </a:defRPr>
            </a:lvl6pPr>
            <a:lvl7pPr marL="2971800" indent="-228600" eaLnBrk="0" fontAlgn="base" hangingPunct="0">
              <a:spcBef>
                <a:spcPct val="0"/>
              </a:spcBef>
              <a:spcAft>
                <a:spcPct val="0"/>
              </a:spcAft>
              <a:defRPr sz="3600" b="1">
                <a:solidFill>
                  <a:schemeClr val="tx1"/>
                </a:solidFill>
                <a:latin typeface="Comic Sans MS" pitchFamily="66" charset="0"/>
                <a:ea typeface="ＭＳ Ｐゴシック" pitchFamily="34" charset="-128"/>
              </a:defRPr>
            </a:lvl7pPr>
            <a:lvl8pPr marL="3429000" indent="-228600" eaLnBrk="0" fontAlgn="base" hangingPunct="0">
              <a:spcBef>
                <a:spcPct val="0"/>
              </a:spcBef>
              <a:spcAft>
                <a:spcPct val="0"/>
              </a:spcAft>
              <a:defRPr sz="3600" b="1">
                <a:solidFill>
                  <a:schemeClr val="tx1"/>
                </a:solidFill>
                <a:latin typeface="Comic Sans MS" pitchFamily="66" charset="0"/>
                <a:ea typeface="ＭＳ Ｐゴシック" pitchFamily="34" charset="-128"/>
              </a:defRPr>
            </a:lvl8pPr>
            <a:lvl9pPr marL="3886200" indent="-228600" eaLnBrk="0" fontAlgn="base" hangingPunct="0">
              <a:spcBef>
                <a:spcPct val="0"/>
              </a:spcBef>
              <a:spcAft>
                <a:spcPct val="0"/>
              </a:spcAft>
              <a:defRPr sz="3600" b="1">
                <a:solidFill>
                  <a:schemeClr val="tx1"/>
                </a:solidFill>
                <a:latin typeface="Comic Sans MS" pitchFamily="66" charset="0"/>
                <a:ea typeface="ＭＳ Ｐゴシック" pitchFamily="34" charset="-128"/>
              </a:defRPr>
            </a:lvl9pPr>
          </a:lstStyle>
          <a:p>
            <a:pPr eaLnBrk="1" hangingPunct="1"/>
            <a:endParaRPr lang="en-GB" sz="2400" dirty="0">
              <a:latin typeface="Times New Roman" pitchFamily="18" charset="0"/>
              <a:cs typeface="Arial" charset="0"/>
            </a:endParaRPr>
          </a:p>
        </p:txBody>
      </p:sp>
      <p:sp>
        <p:nvSpPr>
          <p:cNvPr id="5131" name="Rectangle 12"/>
          <p:cNvSpPr>
            <a:spLocks noGrp="1" noChangeArrowheads="1"/>
          </p:cNvSpPr>
          <p:nvPr>
            <p:ph type="body" sz="half" idx="4294967295"/>
          </p:nvPr>
        </p:nvSpPr>
        <p:spPr bwMode="gray">
          <a:xfrm>
            <a:off x="1046163" y="4005264"/>
            <a:ext cx="7993062" cy="985837"/>
          </a:xfrm>
          <a:solidFill>
            <a:schemeClr val="bg1"/>
          </a:solidFill>
          <a:ln w="12700">
            <a:solidFill>
              <a:schemeClr val="tx1"/>
            </a:solidFill>
            <a:miter lim="800000"/>
            <a:headEnd/>
            <a:tailEnd/>
          </a:ln>
        </p:spPr>
        <p:txBody>
          <a:bodyPr/>
          <a:lstStyle/>
          <a:p>
            <a:pPr lvl="1">
              <a:lnSpc>
                <a:spcPct val="80000"/>
              </a:lnSpc>
              <a:buNone/>
            </a:pPr>
            <a:r>
              <a:rPr lang="en-GB" sz="2000" dirty="0">
                <a:solidFill>
                  <a:srgbClr val="002060"/>
                </a:solidFill>
                <a:ea typeface="ＭＳ Ｐゴシック" pitchFamily="34" charset="-128"/>
              </a:rPr>
              <a:t>… criminal or intentional unauthorized acts involving or directed at nuclear material, other radioactive material, associated facilities, or associated activities.</a:t>
            </a:r>
            <a:endParaRPr lang="en-US" sz="2000" dirty="0">
              <a:solidFill>
                <a:srgbClr val="002060"/>
              </a:solidFill>
              <a:ea typeface="ＭＳ Ｐゴシック" pitchFamily="34" charset="-128"/>
            </a:endParaRPr>
          </a:p>
        </p:txBody>
      </p:sp>
      <p:sp>
        <p:nvSpPr>
          <p:cNvPr id="12" name="TextBox 11"/>
          <p:cNvSpPr txBox="1"/>
          <p:nvPr/>
        </p:nvSpPr>
        <p:spPr>
          <a:xfrm>
            <a:off x="560388" y="5229200"/>
            <a:ext cx="8964612" cy="707886"/>
          </a:xfrm>
          <a:prstGeom prst="rect">
            <a:avLst/>
          </a:prstGeom>
          <a:noFill/>
        </p:spPr>
        <p:txBody>
          <a:bodyPr wrap="square" rtlCol="0">
            <a:spAutoFit/>
          </a:bodyPr>
          <a:lstStyle/>
          <a:p>
            <a:pPr algn="ctr"/>
            <a:r>
              <a:rPr lang="en-US" sz="2000" dirty="0">
                <a:solidFill>
                  <a:srgbClr val="C00000"/>
                </a:solidFill>
                <a:latin typeface="Arial"/>
                <a:ea typeface="ＭＳ Ｐゴシック" pitchFamily="34" charset="-128"/>
              </a:rPr>
              <a:t>Measures taken to control and protect nuclear and other radioactive material and associated facilities from falling into the wrong hands</a:t>
            </a:r>
            <a:endParaRPr lang="en-GB" sz="2000" dirty="0">
              <a:solidFill>
                <a:srgbClr val="C00000"/>
              </a:solidFill>
              <a:latin typeface="Arial"/>
              <a:ea typeface="ＭＳ Ｐゴシック" pitchFamily="34" charset="-128"/>
            </a:endParaRPr>
          </a:p>
        </p:txBody>
      </p:sp>
    </p:spTree>
    <p:extLst>
      <p:ext uri="{BB962C8B-B14F-4D97-AF65-F5344CB8AC3E}">
        <p14:creationId xmlns:p14="http://schemas.microsoft.com/office/powerpoint/2010/main" val="211528924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fld id="{02BDB579-D7EE-4FA2-9048-020C23D4651E}" type="slidenum">
              <a:rPr kumimoji="0" lang="en-US" altLang="ro-RO" sz="900" smtClean="0">
                <a:solidFill>
                  <a:srgbClr val="000066"/>
                </a:solidFill>
                <a:latin typeface="Arial" pitchFamily="34" charset="0"/>
                <a:cs typeface="Arial" pitchFamily="34" charset="0"/>
              </a:rPr>
              <a:pPr>
                <a:spcBef>
                  <a:spcPct val="50000"/>
                </a:spcBef>
                <a:buClrTx/>
                <a:buFontTx/>
                <a:buNone/>
              </a:pPr>
              <a:t>6</a:t>
            </a:fld>
            <a:endParaRPr kumimoji="0" lang="en-US" altLang="ro-RO" sz="900">
              <a:solidFill>
                <a:srgbClr val="000066"/>
              </a:solidFill>
              <a:latin typeface="Arial" pitchFamily="34" charset="0"/>
              <a:cs typeface="Arial" pitchFamily="34" charset="0"/>
            </a:endParaRPr>
          </a:p>
        </p:txBody>
      </p:sp>
      <p:sp>
        <p:nvSpPr>
          <p:cNvPr id="6" name="Rectangle 5"/>
          <p:cNvSpPr/>
          <p:nvPr/>
        </p:nvSpPr>
        <p:spPr>
          <a:xfrm>
            <a:off x="516607" y="1207931"/>
            <a:ext cx="8637765" cy="4524315"/>
          </a:xfrm>
          <a:prstGeom prst="rect">
            <a:avLst/>
          </a:prstGeom>
        </p:spPr>
        <p:txBody>
          <a:bodyPr wrap="square">
            <a:spAutoFit/>
          </a:bodyPr>
          <a:lstStyle/>
          <a:p>
            <a:pPr algn="just">
              <a:defRPr/>
            </a:pPr>
            <a:r>
              <a:rPr lang="en-US" sz="1600" b="0" dirty="0">
                <a:solidFill>
                  <a:srgbClr val="000066"/>
                </a:solidFill>
                <a:latin typeface="+mn-lt"/>
                <a:cs typeface="Times New Roman" panose="02020603050405020304" pitchFamily="18" charset="0"/>
              </a:rPr>
              <a:t>Romania as IAEA Member State adhere to legally binding international instruments and become party to and have enacted in national laws the obligations of:</a:t>
            </a:r>
          </a:p>
          <a:p>
            <a:pPr algn="just">
              <a:defRPr/>
            </a:pPr>
            <a:endParaRPr lang="en-US" sz="1600" b="0" dirty="0">
              <a:solidFill>
                <a:srgbClr val="000066"/>
              </a:solidFill>
              <a:latin typeface="+mn-lt"/>
              <a:cs typeface="Times New Roman" panose="02020603050405020304" pitchFamily="18" charset="0"/>
            </a:endParaRPr>
          </a:p>
          <a:p>
            <a:pPr marL="285750" indent="-285750" algn="just">
              <a:buFont typeface="Arial" panose="020B0604020202020204" pitchFamily="34" charset="0"/>
              <a:buChar char="•"/>
              <a:defRPr/>
            </a:pPr>
            <a:r>
              <a:rPr lang="en-US" sz="1600" b="0" dirty="0">
                <a:solidFill>
                  <a:srgbClr val="000066"/>
                </a:solidFill>
                <a:latin typeface="+mn-lt"/>
                <a:cs typeface="Times New Roman" panose="02020603050405020304" pitchFamily="18" charset="0"/>
              </a:rPr>
              <a:t>States Parties in the Convention on the Physical Protection of Nuclear Material </a:t>
            </a:r>
            <a:r>
              <a:rPr lang="en-US" sz="1600" dirty="0">
                <a:solidFill>
                  <a:srgbClr val="000066"/>
                </a:solidFill>
                <a:latin typeface="+mn-lt"/>
                <a:cs typeface="Times New Roman" panose="02020603050405020304" pitchFamily="18" charset="0"/>
              </a:rPr>
              <a:t>(CPPNM)</a:t>
            </a:r>
          </a:p>
          <a:p>
            <a:pPr marL="285750" indent="-285750" algn="just">
              <a:buFont typeface="Arial" panose="020B0604020202020204" pitchFamily="34" charset="0"/>
              <a:buChar char="•"/>
              <a:defRPr/>
            </a:pPr>
            <a:endParaRPr lang="en-US" sz="1600" b="0" dirty="0">
              <a:solidFill>
                <a:srgbClr val="000066"/>
              </a:solidFill>
              <a:latin typeface="+mn-lt"/>
              <a:cs typeface="Times New Roman" panose="02020603050405020304" pitchFamily="18" charset="0"/>
            </a:endParaRPr>
          </a:p>
          <a:p>
            <a:pPr marL="285750" indent="-285750" algn="just">
              <a:buFont typeface="Arial" panose="020B0604020202020204" pitchFamily="34" charset="0"/>
              <a:buChar char="•"/>
              <a:defRPr/>
            </a:pPr>
            <a:r>
              <a:rPr lang="en-US" sz="1600" b="0" dirty="0">
                <a:solidFill>
                  <a:srgbClr val="000066"/>
                </a:solidFill>
                <a:latin typeface="+mn-lt"/>
                <a:cs typeface="Times New Roman" panose="02020603050405020304" pitchFamily="18" charset="0"/>
              </a:rPr>
              <a:t>the Amendment to the Convention on the Physical Protection of Nuclear Material </a:t>
            </a:r>
            <a:r>
              <a:rPr lang="en-US" sz="1600" dirty="0">
                <a:solidFill>
                  <a:srgbClr val="000066"/>
                </a:solidFill>
                <a:latin typeface="+mn-lt"/>
                <a:cs typeface="Times New Roman" panose="02020603050405020304" pitchFamily="18" charset="0"/>
              </a:rPr>
              <a:t>(ACPPNM)</a:t>
            </a:r>
          </a:p>
          <a:p>
            <a:pPr marL="285750" indent="-285750" algn="just">
              <a:buFont typeface="Arial" panose="020B0604020202020204" pitchFamily="34" charset="0"/>
              <a:buChar char="•"/>
              <a:defRPr/>
            </a:pPr>
            <a:endParaRPr lang="en-US" sz="1600" b="0" dirty="0">
              <a:solidFill>
                <a:srgbClr val="000066"/>
              </a:solidFill>
              <a:latin typeface="+mn-lt"/>
              <a:cs typeface="Times New Roman" panose="02020603050405020304" pitchFamily="18" charset="0"/>
            </a:endParaRPr>
          </a:p>
          <a:p>
            <a:pPr marL="285750" indent="-285750" algn="just">
              <a:buFont typeface="Arial" panose="020B0604020202020204" pitchFamily="34" charset="0"/>
              <a:buChar char="•"/>
              <a:defRPr/>
            </a:pPr>
            <a:r>
              <a:rPr lang="en-US" sz="1600" b="0" dirty="0">
                <a:solidFill>
                  <a:srgbClr val="000066"/>
                </a:solidFill>
                <a:latin typeface="+mn-lt"/>
                <a:cs typeface="Times New Roman" panose="02020603050405020304" pitchFamily="18" charset="0"/>
              </a:rPr>
              <a:t>States Parties in the Convention on Early Notification of a Nuclear Accident </a:t>
            </a:r>
            <a:r>
              <a:rPr lang="en-US" sz="1600" dirty="0">
                <a:solidFill>
                  <a:srgbClr val="000066"/>
                </a:solidFill>
                <a:latin typeface="+mn-lt"/>
                <a:cs typeface="Times New Roman" panose="02020603050405020304" pitchFamily="18" charset="0"/>
              </a:rPr>
              <a:t>(NOT)</a:t>
            </a:r>
          </a:p>
          <a:p>
            <a:pPr marL="285750" indent="-285750" algn="just">
              <a:buFont typeface="Arial" panose="020B0604020202020204" pitchFamily="34" charset="0"/>
              <a:buChar char="•"/>
              <a:defRPr/>
            </a:pPr>
            <a:endParaRPr lang="en-US" sz="1600" b="0" dirty="0">
              <a:solidFill>
                <a:srgbClr val="000066"/>
              </a:solidFill>
              <a:latin typeface="+mn-lt"/>
              <a:cs typeface="Times New Roman" panose="02020603050405020304" pitchFamily="18" charset="0"/>
            </a:endParaRPr>
          </a:p>
          <a:p>
            <a:pPr marL="285750" indent="-285750" algn="just">
              <a:buFont typeface="Arial" panose="020B0604020202020204" pitchFamily="34" charset="0"/>
              <a:buChar char="•"/>
              <a:defRPr/>
            </a:pPr>
            <a:r>
              <a:rPr lang="en-US" sz="1600" b="0" dirty="0">
                <a:solidFill>
                  <a:srgbClr val="000066"/>
                </a:solidFill>
                <a:latin typeface="+mn-lt"/>
                <a:cs typeface="Times New Roman" panose="02020603050405020304" pitchFamily="18" charset="0"/>
              </a:rPr>
              <a:t>States Parties in the Convention on Assistance in the Case of a Nuclear Accident or Radiological Emergency </a:t>
            </a:r>
            <a:r>
              <a:rPr lang="en-US" sz="1600" dirty="0">
                <a:solidFill>
                  <a:srgbClr val="000066"/>
                </a:solidFill>
                <a:latin typeface="+mn-lt"/>
                <a:cs typeface="Times New Roman" panose="02020603050405020304" pitchFamily="18" charset="0"/>
              </a:rPr>
              <a:t>(ASSIST)</a:t>
            </a:r>
          </a:p>
          <a:p>
            <a:pPr marL="285750" indent="-285750" algn="just">
              <a:buFont typeface="Arial" panose="020B0604020202020204" pitchFamily="34" charset="0"/>
              <a:buChar char="•"/>
              <a:defRPr/>
            </a:pPr>
            <a:endParaRPr lang="en-US" sz="1600" b="0" dirty="0">
              <a:solidFill>
                <a:srgbClr val="000066"/>
              </a:solidFill>
              <a:latin typeface="+mn-lt"/>
              <a:cs typeface="Times New Roman" panose="02020603050405020304" pitchFamily="18" charset="0"/>
            </a:endParaRPr>
          </a:p>
          <a:p>
            <a:pPr marL="285750" indent="-285750" algn="just">
              <a:buFont typeface="Arial" panose="020B0604020202020204" pitchFamily="34" charset="0"/>
              <a:buChar char="•"/>
              <a:defRPr/>
            </a:pPr>
            <a:r>
              <a:rPr lang="en-US" sz="1600" b="0" dirty="0">
                <a:solidFill>
                  <a:srgbClr val="000066"/>
                </a:solidFill>
                <a:latin typeface="+mn-lt"/>
                <a:cs typeface="Times New Roman" panose="02020603050405020304" pitchFamily="18" charset="0"/>
              </a:rPr>
              <a:t>States Parties in the International Convention for the Suppression of Terrorist Bombings </a:t>
            </a:r>
            <a:r>
              <a:rPr lang="en-US" sz="1600" dirty="0">
                <a:solidFill>
                  <a:srgbClr val="000066"/>
                </a:solidFill>
                <a:latin typeface="+mn-lt"/>
                <a:cs typeface="Times New Roman" panose="02020603050405020304" pitchFamily="18" charset="0"/>
              </a:rPr>
              <a:t>(Terrorist Bombings Convention).</a:t>
            </a:r>
          </a:p>
          <a:p>
            <a:pPr marL="285750" indent="-285750" algn="just">
              <a:buFont typeface="Arial" panose="020B0604020202020204" pitchFamily="34" charset="0"/>
              <a:buChar char="•"/>
              <a:defRPr/>
            </a:pPr>
            <a:endParaRPr lang="en-US" sz="1600" b="0" dirty="0">
              <a:solidFill>
                <a:srgbClr val="000066"/>
              </a:solidFill>
              <a:latin typeface="+mn-lt"/>
              <a:cs typeface="Times New Roman" panose="02020603050405020304" pitchFamily="18" charset="0"/>
            </a:endParaRPr>
          </a:p>
          <a:p>
            <a:pPr marL="285750" indent="-285750" algn="just">
              <a:buFont typeface="Arial" panose="020B0604020202020204" pitchFamily="34" charset="0"/>
              <a:buChar char="•"/>
              <a:defRPr/>
            </a:pPr>
            <a:r>
              <a:rPr lang="en-US" sz="1600" b="0" dirty="0">
                <a:solidFill>
                  <a:srgbClr val="000066"/>
                </a:solidFill>
                <a:latin typeface="+mn-lt"/>
                <a:cs typeface="Times New Roman" panose="02020603050405020304" pitchFamily="18" charset="0"/>
              </a:rPr>
              <a:t>States Parties under </a:t>
            </a:r>
            <a:r>
              <a:rPr lang="en-US" sz="1600" dirty="0">
                <a:solidFill>
                  <a:srgbClr val="000066"/>
                </a:solidFill>
                <a:latin typeface="+mn-lt"/>
                <a:cs typeface="Times New Roman" panose="02020603050405020304" pitchFamily="18" charset="0"/>
              </a:rPr>
              <a:t>UNSCR 1540</a:t>
            </a:r>
            <a:r>
              <a:rPr lang="en-US" sz="1600" b="0" dirty="0">
                <a:solidFill>
                  <a:srgbClr val="000066"/>
                </a:solidFill>
                <a:latin typeface="+mn-lt"/>
                <a:cs typeface="Times New Roman" panose="02020603050405020304" pitchFamily="18" charset="0"/>
              </a:rPr>
              <a:t> - Non-proliferation of Weapons of Mass Destruction - adopted under Chapter VII of the UN Charter.</a:t>
            </a:r>
          </a:p>
        </p:txBody>
      </p:sp>
      <p:sp>
        <p:nvSpPr>
          <p:cNvPr id="11268" name="Rectangle 6"/>
          <p:cNvSpPr>
            <a:spLocks noChangeArrowheads="1"/>
          </p:cNvSpPr>
          <p:nvPr/>
        </p:nvSpPr>
        <p:spPr bwMode="auto">
          <a:xfrm>
            <a:off x="424348" y="303975"/>
            <a:ext cx="900699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lgn="r">
              <a:spcBef>
                <a:spcPct val="0"/>
              </a:spcBef>
              <a:buClrTx/>
              <a:buFontTx/>
              <a:buNone/>
            </a:pPr>
            <a:r>
              <a:rPr kumimoji="0" lang="en-US" altLang="ro-RO" sz="1800" dirty="0">
                <a:solidFill>
                  <a:srgbClr val="000066"/>
                </a:solidFill>
                <a:latin typeface="+mn-lt"/>
              </a:rPr>
              <a:t>National Legislative and Regulatory Framework Related to </a:t>
            </a:r>
          </a:p>
          <a:p>
            <a:pPr algn="r">
              <a:spcBef>
                <a:spcPct val="0"/>
              </a:spcBef>
              <a:buClrTx/>
              <a:buFontTx/>
              <a:buNone/>
            </a:pPr>
            <a:r>
              <a:rPr kumimoji="0" lang="en-US" altLang="ro-RO" sz="1800" dirty="0">
                <a:solidFill>
                  <a:srgbClr val="000066"/>
                </a:solidFill>
                <a:latin typeface="+mn-lt"/>
              </a:rPr>
              <a:t>Nuclear Security </a:t>
            </a:r>
            <a:endParaRPr kumimoji="0" lang="ro-RO" altLang="ro-RO" sz="1800" dirty="0">
              <a:solidFill>
                <a:srgbClr val="000066"/>
              </a:solidFill>
              <a:latin typeface="+mn-lt"/>
            </a:endParaRPr>
          </a:p>
        </p:txBody>
      </p:sp>
    </p:spTree>
    <p:extLst>
      <p:ext uri="{BB962C8B-B14F-4D97-AF65-F5344CB8AC3E}">
        <p14:creationId xmlns:p14="http://schemas.microsoft.com/office/powerpoint/2010/main" val="7417092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3398292" y="307644"/>
            <a:ext cx="6034301" cy="361950"/>
          </a:xfrm>
        </p:spPr>
        <p:txBody>
          <a:bodyPr/>
          <a:lstStyle/>
          <a:p>
            <a:pPr algn="r"/>
            <a:r>
              <a:rPr lang="ro-RO" altLang="ro-RO" sz="1800" b="1" dirty="0">
                <a:solidFill>
                  <a:srgbClr val="000066"/>
                </a:solidFill>
              </a:rPr>
              <a:t>Supporting </a:t>
            </a:r>
            <a:r>
              <a:rPr lang="en-US" altLang="ro-RO" sz="1800" b="1" dirty="0">
                <a:solidFill>
                  <a:srgbClr val="000066"/>
                </a:solidFill>
              </a:rPr>
              <a:t>  </a:t>
            </a:r>
            <a:r>
              <a:rPr lang="ro-RO" altLang="ro-RO" sz="1800" b="1" dirty="0">
                <a:solidFill>
                  <a:srgbClr val="000066"/>
                </a:solidFill>
              </a:rPr>
              <a:t>Multilateral </a:t>
            </a:r>
            <a:r>
              <a:rPr lang="en-US" altLang="ro-RO" sz="1800" b="1" dirty="0">
                <a:solidFill>
                  <a:srgbClr val="000066"/>
                </a:solidFill>
              </a:rPr>
              <a:t> </a:t>
            </a:r>
            <a:r>
              <a:rPr lang="ro-RO" altLang="ro-RO" sz="1800" b="1" dirty="0">
                <a:solidFill>
                  <a:srgbClr val="000066"/>
                </a:solidFill>
              </a:rPr>
              <a:t>Instruments</a:t>
            </a:r>
            <a:endParaRPr lang="ro-RO" altLang="ro-RO" sz="1800" dirty="0">
              <a:solidFill>
                <a:srgbClr val="000066"/>
              </a:solidFill>
            </a:endParaRPr>
          </a:p>
        </p:txBody>
      </p:sp>
      <p:sp>
        <p:nvSpPr>
          <p:cNvPr id="5" name="Rectangle 4"/>
          <p:cNvSpPr/>
          <p:nvPr/>
        </p:nvSpPr>
        <p:spPr>
          <a:xfrm>
            <a:off x="638175" y="946269"/>
            <a:ext cx="8629650" cy="4965462"/>
          </a:xfrm>
          <a:prstGeom prst="rect">
            <a:avLst/>
          </a:prstGeom>
        </p:spPr>
        <p:txBody>
          <a:bodyPr>
            <a:spAutoFit/>
          </a:bodyPr>
          <a:lstStyle/>
          <a:p>
            <a:pPr algn="just">
              <a:lnSpc>
                <a:spcPct val="150000"/>
              </a:lnSpc>
              <a:spcBef>
                <a:spcPts val="600"/>
              </a:spcBef>
              <a:spcAft>
                <a:spcPts val="600"/>
              </a:spcAft>
              <a:defRPr/>
            </a:pPr>
            <a:r>
              <a:rPr lang="ro-RO" sz="1800" b="0" dirty="0">
                <a:solidFill>
                  <a:srgbClr val="000066"/>
                </a:solidFill>
                <a:latin typeface="+mn-lt"/>
                <a:ea typeface="Times New Roman"/>
                <a:cs typeface="Times New Roman"/>
              </a:rPr>
              <a:t>Romania is a State Party to the following multilateral instruments which promote nuclear security: </a:t>
            </a:r>
            <a:endParaRPr lang="en-US" sz="1800" b="0" dirty="0">
              <a:solidFill>
                <a:srgbClr val="000066"/>
              </a:solidFill>
              <a:latin typeface="+mn-lt"/>
              <a:ea typeface="Times New Roman"/>
              <a:cs typeface="Times New Roman"/>
            </a:endParaRPr>
          </a:p>
          <a:p>
            <a:pPr marL="285750" indent="-285750" algn="just">
              <a:lnSpc>
                <a:spcPct val="150000"/>
              </a:lnSpc>
              <a:spcBef>
                <a:spcPts val="600"/>
              </a:spcBef>
              <a:spcAft>
                <a:spcPts val="600"/>
              </a:spcAft>
              <a:buFont typeface="Arial" panose="020B0604020202020204" pitchFamily="34" charset="0"/>
              <a:buChar char="•"/>
              <a:defRPr/>
            </a:pPr>
            <a:r>
              <a:rPr lang="ro-RO" sz="1800" b="0" dirty="0">
                <a:solidFill>
                  <a:srgbClr val="000066"/>
                </a:solidFill>
                <a:latin typeface="+mn-lt"/>
                <a:ea typeface="Times New Roman"/>
                <a:cs typeface="Times New Roman"/>
              </a:rPr>
              <a:t>the Treaty on Non-proliferation of Nuclear Weapons (NPT); </a:t>
            </a:r>
            <a:endParaRPr lang="en-US" sz="1800" b="0" dirty="0">
              <a:solidFill>
                <a:srgbClr val="000066"/>
              </a:solidFill>
              <a:latin typeface="+mn-lt"/>
              <a:ea typeface="Times New Roman"/>
              <a:cs typeface="Times New Roman"/>
            </a:endParaRPr>
          </a:p>
          <a:p>
            <a:pPr marL="285750" indent="-285750" algn="just">
              <a:lnSpc>
                <a:spcPct val="150000"/>
              </a:lnSpc>
              <a:spcBef>
                <a:spcPts val="600"/>
              </a:spcBef>
              <a:spcAft>
                <a:spcPts val="600"/>
              </a:spcAft>
              <a:buFont typeface="Arial" panose="020B0604020202020204" pitchFamily="34" charset="0"/>
              <a:buChar char="•"/>
              <a:defRPr/>
            </a:pPr>
            <a:r>
              <a:rPr lang="ro-RO" sz="1800" b="0" dirty="0">
                <a:solidFill>
                  <a:srgbClr val="000066"/>
                </a:solidFill>
                <a:latin typeface="+mn-lt"/>
                <a:ea typeface="Times New Roman"/>
                <a:cs typeface="Times New Roman"/>
              </a:rPr>
              <a:t>the International Convention on the Suppression of Acts of Nuclear Terrorism (ICSTANT); </a:t>
            </a:r>
            <a:endParaRPr lang="en-US" sz="1800" b="0" dirty="0">
              <a:solidFill>
                <a:srgbClr val="000066"/>
              </a:solidFill>
              <a:latin typeface="+mn-lt"/>
              <a:ea typeface="Times New Roman"/>
              <a:cs typeface="Times New Roman"/>
            </a:endParaRPr>
          </a:p>
          <a:p>
            <a:pPr marL="285750" indent="-285750" algn="just">
              <a:lnSpc>
                <a:spcPct val="150000"/>
              </a:lnSpc>
              <a:spcBef>
                <a:spcPts val="600"/>
              </a:spcBef>
              <a:spcAft>
                <a:spcPts val="600"/>
              </a:spcAft>
              <a:buFont typeface="Arial" panose="020B0604020202020204" pitchFamily="34" charset="0"/>
              <a:buChar char="•"/>
              <a:defRPr/>
            </a:pPr>
            <a:r>
              <a:rPr lang="ro-RO" sz="1800" b="0" dirty="0">
                <a:solidFill>
                  <a:srgbClr val="000066"/>
                </a:solidFill>
                <a:latin typeface="+mn-lt"/>
                <a:ea typeface="Times New Roman"/>
                <a:cs typeface="Times New Roman"/>
              </a:rPr>
              <a:t>the Comprehensive Test-Ban Treaty (CTBT). </a:t>
            </a:r>
            <a:endParaRPr lang="en-US" sz="1800" b="0" dirty="0">
              <a:solidFill>
                <a:srgbClr val="000066"/>
              </a:solidFill>
              <a:latin typeface="+mn-lt"/>
              <a:ea typeface="Times New Roman"/>
              <a:cs typeface="Times New Roman"/>
            </a:endParaRPr>
          </a:p>
          <a:p>
            <a:pPr algn="just">
              <a:lnSpc>
                <a:spcPct val="150000"/>
              </a:lnSpc>
              <a:spcBef>
                <a:spcPts val="1800"/>
              </a:spcBef>
              <a:spcAft>
                <a:spcPts val="1800"/>
              </a:spcAft>
              <a:defRPr/>
            </a:pPr>
            <a:r>
              <a:rPr lang="ro-RO" sz="1800" b="0" dirty="0">
                <a:solidFill>
                  <a:srgbClr val="000066"/>
                </a:solidFill>
                <a:latin typeface="+mn-lt"/>
                <a:ea typeface="Times New Roman"/>
                <a:cs typeface="Times New Roman"/>
              </a:rPr>
              <a:t>Romania is actively involved in the Global Initiative to Combat Nuclear Terrorism (GICNT), subscribing to the commitment to detect, prevent and respond effectively to acts of nuclear terrorism by carrying multilateral activities aimed at improving interoperability among participating States. </a:t>
            </a:r>
            <a:endParaRPr lang="en-US" sz="1800" b="0" dirty="0">
              <a:solidFill>
                <a:srgbClr val="000066"/>
              </a:solidFill>
              <a:latin typeface="+mn-lt"/>
              <a:ea typeface="Times New Roman"/>
              <a:cs typeface="Times New Roman"/>
            </a:endParaRPr>
          </a:p>
        </p:txBody>
      </p:sp>
    </p:spTree>
    <p:extLst>
      <p:ext uri="{BB962C8B-B14F-4D97-AF65-F5344CB8AC3E}">
        <p14:creationId xmlns:p14="http://schemas.microsoft.com/office/powerpoint/2010/main" val="6552055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82569" y="1308327"/>
            <a:ext cx="8778271" cy="4770537"/>
          </a:xfrm>
          <a:prstGeom prst="rect">
            <a:avLst/>
          </a:prstGeom>
        </p:spPr>
        <p:txBody>
          <a:bodyPr wrap="square">
            <a:spAutoFit/>
          </a:bodyPr>
          <a:lstStyle/>
          <a:p>
            <a:pPr algn="just">
              <a:defRPr/>
            </a:pPr>
            <a:r>
              <a:rPr lang="en-US" sz="1600" b="0" dirty="0">
                <a:solidFill>
                  <a:srgbClr val="000066"/>
                </a:solidFill>
                <a:latin typeface="+mn-lt"/>
                <a:cs typeface="Arial" charset="0"/>
              </a:rPr>
              <a:t>The Nuclear Act of Romania is the Law no. 111/1996 on the Safe Deployment, Regulation, Licensing and Control of Nuclear Activities, republished, with subsequent modifications </a:t>
            </a:r>
            <a:r>
              <a:rPr lang="ro-RO" sz="1600" b="0" dirty="0">
                <a:solidFill>
                  <a:srgbClr val="000066"/>
                </a:solidFill>
                <a:latin typeface="+mn-lt"/>
                <a:cs typeface="Arial" charset="0"/>
              </a:rPr>
              <a:t>and amendments</a:t>
            </a:r>
            <a:endParaRPr lang="en-US" sz="1600" b="0" dirty="0">
              <a:solidFill>
                <a:srgbClr val="000066"/>
              </a:solidFill>
              <a:latin typeface="+mn-lt"/>
              <a:cs typeface="Arial" charset="0"/>
            </a:endParaRPr>
          </a:p>
          <a:p>
            <a:pPr algn="just">
              <a:defRPr/>
            </a:pPr>
            <a:endParaRPr lang="ro-RO" sz="1600" b="0" dirty="0">
              <a:solidFill>
                <a:srgbClr val="000066"/>
              </a:solidFill>
              <a:latin typeface="+mn-lt"/>
              <a:cs typeface="Arial" charset="0"/>
            </a:endParaRPr>
          </a:p>
          <a:p>
            <a:pPr marL="285750" indent="-285750" algn="just">
              <a:buFont typeface="Wingdings" panose="05000000000000000000" pitchFamily="2" charset="2"/>
              <a:buChar char="Ø"/>
              <a:defRPr/>
            </a:pPr>
            <a:r>
              <a:rPr lang="en-US" sz="1600" b="0" dirty="0">
                <a:solidFill>
                  <a:srgbClr val="000066"/>
                </a:solidFill>
                <a:latin typeface="+mn-lt"/>
                <a:cs typeface="Arial" charset="0"/>
              </a:rPr>
              <a:t>CNCAN (the National Commission for Nuclear Activities Control) is the national  competent authority responsible for the regulation, licensing and control of nuclear and radiological installations, nuclear and other radioactive materials and all associated  </a:t>
            </a:r>
            <a:r>
              <a:rPr lang="ro-RO" sz="1600" b="0" dirty="0">
                <a:solidFill>
                  <a:srgbClr val="000066"/>
                </a:solidFill>
                <a:latin typeface="+mn-lt"/>
                <a:cs typeface="Arial" charset="0"/>
              </a:rPr>
              <a:t>activities.</a:t>
            </a:r>
            <a:endParaRPr lang="en-US" sz="1600" b="0" dirty="0">
              <a:solidFill>
                <a:srgbClr val="000066"/>
              </a:solidFill>
              <a:latin typeface="+mn-lt"/>
              <a:cs typeface="Arial" charset="0"/>
            </a:endParaRPr>
          </a:p>
          <a:p>
            <a:pPr marL="285750" indent="-285750" algn="just">
              <a:buFont typeface="Wingdings" panose="05000000000000000000" pitchFamily="2" charset="2"/>
              <a:buChar char="Ø"/>
              <a:defRPr/>
            </a:pPr>
            <a:endParaRPr lang="ro-RO" sz="1600" b="0" dirty="0">
              <a:solidFill>
                <a:srgbClr val="000066"/>
              </a:solidFill>
              <a:latin typeface="+mn-lt"/>
              <a:cs typeface="Arial" charset="0"/>
            </a:endParaRPr>
          </a:p>
          <a:p>
            <a:pPr marL="285750" indent="-285750" algn="just">
              <a:buFont typeface="Wingdings" panose="05000000000000000000" pitchFamily="2" charset="2"/>
              <a:buChar char="Ø"/>
              <a:defRPr/>
            </a:pPr>
            <a:r>
              <a:rPr lang="en-US" sz="1600" b="0" dirty="0">
                <a:solidFill>
                  <a:srgbClr val="000066"/>
                </a:solidFill>
                <a:latin typeface="+mn-lt"/>
                <a:cs typeface="Arial" charset="0"/>
              </a:rPr>
              <a:t>The regulations issued by CNCAN cover the following areas:</a:t>
            </a:r>
          </a:p>
          <a:p>
            <a:pPr marL="742950" lvl="1" indent="-285750" algn="just">
              <a:buFont typeface="Wingdings" panose="05000000000000000000" pitchFamily="2" charset="2"/>
              <a:buChar char="Ø"/>
              <a:defRPr/>
            </a:pPr>
            <a:r>
              <a:rPr lang="ro-RO" sz="1600" b="0" dirty="0">
                <a:solidFill>
                  <a:srgbClr val="000066"/>
                </a:solidFill>
                <a:latin typeface="+mn-lt"/>
                <a:cs typeface="Arial" charset="0"/>
              </a:rPr>
              <a:t>nuclear safety,</a:t>
            </a:r>
          </a:p>
          <a:p>
            <a:pPr marL="742950" lvl="1" indent="-285750" algn="just">
              <a:buFont typeface="Wingdings" panose="05000000000000000000" pitchFamily="2" charset="2"/>
              <a:buChar char="Ø"/>
              <a:defRPr/>
            </a:pPr>
            <a:r>
              <a:rPr lang="ro-RO" sz="1600" b="0" dirty="0">
                <a:solidFill>
                  <a:srgbClr val="000066"/>
                </a:solidFill>
                <a:latin typeface="+mn-lt"/>
                <a:cs typeface="Arial" charset="0"/>
              </a:rPr>
              <a:t>radiological protection,</a:t>
            </a:r>
          </a:p>
          <a:p>
            <a:pPr marL="742950" lvl="1" indent="-285750" algn="just">
              <a:buFont typeface="Wingdings" panose="05000000000000000000" pitchFamily="2" charset="2"/>
              <a:buChar char="Ø"/>
              <a:defRPr/>
            </a:pPr>
            <a:r>
              <a:rPr lang="en-US" sz="1600" b="0" dirty="0">
                <a:solidFill>
                  <a:srgbClr val="000066"/>
                </a:solidFill>
                <a:latin typeface="+mn-lt"/>
                <a:cs typeface="Arial" charset="0"/>
              </a:rPr>
              <a:t>management systems for nuclear installations and associated activities;</a:t>
            </a:r>
          </a:p>
          <a:p>
            <a:pPr marL="742950" lvl="1" indent="-285750" algn="just">
              <a:buFont typeface="Wingdings" panose="05000000000000000000" pitchFamily="2" charset="2"/>
              <a:buChar char="Ø"/>
              <a:defRPr/>
            </a:pPr>
            <a:r>
              <a:rPr lang="en-US" sz="1600" b="0" dirty="0">
                <a:solidFill>
                  <a:srgbClr val="000066"/>
                </a:solidFill>
                <a:latin typeface="+mn-lt"/>
                <a:cs typeface="Arial" charset="0"/>
              </a:rPr>
              <a:t>physical protection of nuclear installations and materials,</a:t>
            </a:r>
          </a:p>
          <a:p>
            <a:pPr marL="742950" lvl="1" indent="-285750" algn="just">
              <a:buFont typeface="Wingdings" panose="05000000000000000000" pitchFamily="2" charset="2"/>
              <a:buChar char="Ø"/>
              <a:defRPr/>
            </a:pPr>
            <a:r>
              <a:rPr lang="en-US" sz="1600" b="0" dirty="0">
                <a:solidFill>
                  <a:srgbClr val="000066"/>
                </a:solidFill>
                <a:latin typeface="+mn-lt"/>
                <a:cs typeface="Arial" charset="0"/>
              </a:rPr>
              <a:t>non-proliferation of nuclear weapons,</a:t>
            </a:r>
          </a:p>
          <a:p>
            <a:pPr marL="742950" lvl="1" indent="-285750" algn="just">
              <a:buFont typeface="Wingdings" panose="05000000000000000000" pitchFamily="2" charset="2"/>
              <a:buChar char="Ø"/>
              <a:defRPr/>
            </a:pPr>
            <a:r>
              <a:rPr lang="en-US" sz="1600" b="0" dirty="0">
                <a:solidFill>
                  <a:srgbClr val="000066"/>
                </a:solidFill>
                <a:latin typeface="+mn-lt"/>
                <a:cs typeface="Arial" charset="0"/>
              </a:rPr>
              <a:t>safe management of radioactive waste and spent fuel,</a:t>
            </a:r>
          </a:p>
          <a:p>
            <a:pPr marL="742950" lvl="1" indent="-285750" algn="just">
              <a:buFont typeface="Wingdings" panose="05000000000000000000" pitchFamily="2" charset="2"/>
              <a:buChar char="Ø"/>
              <a:defRPr/>
            </a:pPr>
            <a:r>
              <a:rPr lang="en-US" sz="1600" dirty="0">
                <a:solidFill>
                  <a:schemeClr val="accent5">
                    <a:lumMod val="50000"/>
                  </a:schemeClr>
                </a:solidFill>
                <a:latin typeface="+mn-lt"/>
                <a:cs typeface="Arial" charset="0"/>
              </a:rPr>
              <a:t>transport of nuclear and other radioactive materials,</a:t>
            </a:r>
          </a:p>
          <a:p>
            <a:pPr marL="742950" lvl="1" indent="-285750" algn="just">
              <a:buFont typeface="Wingdings" panose="05000000000000000000" pitchFamily="2" charset="2"/>
              <a:buChar char="Ø"/>
              <a:defRPr/>
            </a:pPr>
            <a:r>
              <a:rPr lang="en-US" sz="1600" b="0" dirty="0">
                <a:solidFill>
                  <a:srgbClr val="000066"/>
                </a:solidFill>
                <a:latin typeface="+mn-lt"/>
                <a:cs typeface="Arial" charset="0"/>
              </a:rPr>
              <a:t>on-site emergency preparedness and response.</a:t>
            </a:r>
          </a:p>
          <a:p>
            <a:pPr marL="742950" lvl="1" indent="-285750" algn="just">
              <a:buFont typeface="Wingdings" panose="05000000000000000000" pitchFamily="2" charset="2"/>
              <a:buChar char="Ø"/>
              <a:defRPr/>
            </a:pPr>
            <a:r>
              <a:rPr lang="en-US" sz="1600" b="0" dirty="0">
                <a:solidFill>
                  <a:srgbClr val="000066"/>
                </a:solidFill>
                <a:latin typeface="+mn-lt"/>
                <a:cs typeface="Arial" charset="0"/>
              </a:rPr>
              <a:t>protection of nuclear installations against cyber threats.</a:t>
            </a:r>
          </a:p>
          <a:p>
            <a:pPr marL="742950" lvl="1" indent="-285750" algn="just">
              <a:buFont typeface="Wingdings" panose="05000000000000000000" pitchFamily="2" charset="2"/>
              <a:buChar char="Ø"/>
              <a:defRPr/>
            </a:pPr>
            <a:endParaRPr lang="en-US" sz="1600" b="0" dirty="0">
              <a:solidFill>
                <a:srgbClr val="000066"/>
              </a:solidFill>
              <a:latin typeface="+mn-lt"/>
              <a:cs typeface="Arial" charset="0"/>
            </a:endParaRPr>
          </a:p>
        </p:txBody>
      </p:sp>
      <p:sp>
        <p:nvSpPr>
          <p:cNvPr id="11268" name="Rectangle 6"/>
          <p:cNvSpPr>
            <a:spLocks noChangeArrowheads="1"/>
          </p:cNvSpPr>
          <p:nvPr/>
        </p:nvSpPr>
        <p:spPr bwMode="auto">
          <a:xfrm>
            <a:off x="746620" y="331810"/>
            <a:ext cx="87142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lgn="r">
              <a:spcBef>
                <a:spcPct val="0"/>
              </a:spcBef>
              <a:buClrTx/>
              <a:buFontTx/>
              <a:buNone/>
            </a:pPr>
            <a:r>
              <a:rPr kumimoji="0" lang="en-US" altLang="ro-RO" sz="1800" dirty="0">
                <a:solidFill>
                  <a:srgbClr val="000066"/>
                </a:solidFill>
                <a:latin typeface="+mn-lt"/>
              </a:rPr>
              <a:t>Legal and Regulatory Framework for Nuclear Safety and Security </a:t>
            </a:r>
          </a:p>
        </p:txBody>
      </p:sp>
    </p:spTree>
    <p:extLst>
      <p:ext uri="{BB962C8B-B14F-4D97-AF65-F5344CB8AC3E}">
        <p14:creationId xmlns:p14="http://schemas.microsoft.com/office/powerpoint/2010/main" val="10817859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itle 1"/>
          <p:cNvSpPr>
            <a:spLocks noGrp="1"/>
          </p:cNvSpPr>
          <p:nvPr>
            <p:ph type="title" idx="4294967295"/>
          </p:nvPr>
        </p:nvSpPr>
        <p:spPr>
          <a:xfrm>
            <a:off x="1556555" y="345629"/>
            <a:ext cx="7879773" cy="519970"/>
          </a:xfrm>
          <a:prstGeom prst="rect">
            <a:avLst/>
          </a:prstGeom>
        </p:spPr>
        <p:txBody>
          <a:bodyPr/>
          <a:lstStyle/>
          <a:p>
            <a:pPr algn="r" eaLnBrk="1" hangingPunct="1"/>
            <a:r>
              <a:rPr lang="en-US" altLang="ro-RO" sz="1800" b="1" dirty="0">
                <a:solidFill>
                  <a:srgbClr val="000066"/>
                </a:solidFill>
              </a:rPr>
              <a:t>Romania’s nuclear security architecture </a:t>
            </a:r>
            <a:endParaRPr lang="ro-RO" altLang="ro-RO" sz="1800" b="1" dirty="0">
              <a:solidFill>
                <a:srgbClr val="000066"/>
              </a:solidFill>
            </a:endParaRPr>
          </a:p>
        </p:txBody>
      </p:sp>
      <p:sp>
        <p:nvSpPr>
          <p:cNvPr id="3" name="Rectangle 2"/>
          <p:cNvSpPr/>
          <p:nvPr/>
        </p:nvSpPr>
        <p:spPr>
          <a:xfrm>
            <a:off x="888139" y="806876"/>
            <a:ext cx="8056418" cy="5509200"/>
          </a:xfrm>
          <a:prstGeom prst="rect">
            <a:avLst/>
          </a:prstGeom>
        </p:spPr>
        <p:txBody>
          <a:bodyPr wrap="square">
            <a:spAutoFit/>
          </a:bodyPr>
          <a:lstStyle/>
          <a:p>
            <a:pPr marL="285750" indent="-285750">
              <a:buFont typeface="Arial" panose="020B0604020202020204" pitchFamily="34" charset="0"/>
              <a:buChar char="•"/>
            </a:pPr>
            <a:r>
              <a:rPr lang="en-US" sz="1600" b="0" dirty="0">
                <a:solidFill>
                  <a:srgbClr val="002060"/>
                </a:solidFill>
              </a:rPr>
              <a:t>Legislative framework, Threat Assessment, Applicable regulations</a:t>
            </a:r>
          </a:p>
          <a:p>
            <a:pPr marL="285750" indent="-285750">
              <a:buFont typeface="Arial" panose="020B0604020202020204" pitchFamily="34" charset="0"/>
              <a:buChar char="•"/>
            </a:pPr>
            <a:r>
              <a:rPr lang="en-US" sz="1600" b="0" dirty="0">
                <a:solidFill>
                  <a:srgbClr val="002060"/>
                </a:solidFill>
              </a:rPr>
              <a:t>Roles and responsibilities of competent authorities</a:t>
            </a:r>
          </a:p>
          <a:p>
            <a:pPr marL="1200150" lvl="2" indent="-285750">
              <a:buFont typeface="Wingdings" panose="05000000000000000000" pitchFamily="2" charset="2"/>
              <a:buChar char="v"/>
            </a:pPr>
            <a:r>
              <a:rPr lang="en-US" sz="1600" b="0" dirty="0">
                <a:solidFill>
                  <a:srgbClr val="002060"/>
                </a:solidFill>
              </a:rPr>
              <a:t>National Commission for Nuclear Activities Control</a:t>
            </a:r>
          </a:p>
          <a:p>
            <a:pPr marL="1200150" lvl="2" indent="-285750">
              <a:buFont typeface="Wingdings" panose="05000000000000000000" pitchFamily="2" charset="2"/>
              <a:buChar char="v"/>
            </a:pPr>
            <a:r>
              <a:rPr lang="en-US" sz="1600" b="0" dirty="0">
                <a:solidFill>
                  <a:srgbClr val="002060"/>
                </a:solidFill>
              </a:rPr>
              <a:t>Romanian Border Police</a:t>
            </a:r>
          </a:p>
          <a:p>
            <a:pPr marL="1200150" lvl="2" indent="-285750">
              <a:buFont typeface="Wingdings" panose="05000000000000000000" pitchFamily="2" charset="2"/>
              <a:buChar char="v"/>
            </a:pPr>
            <a:r>
              <a:rPr lang="en-US" sz="1600" b="0" dirty="0">
                <a:solidFill>
                  <a:srgbClr val="002060"/>
                </a:solidFill>
              </a:rPr>
              <a:t>Romanian Intelligence Service</a:t>
            </a:r>
          </a:p>
          <a:p>
            <a:pPr marL="1200150" lvl="2" indent="-285750">
              <a:buFont typeface="Wingdings" panose="05000000000000000000" pitchFamily="2" charset="2"/>
              <a:buChar char="v"/>
            </a:pPr>
            <a:r>
              <a:rPr lang="en-US" sz="1600" b="0" dirty="0">
                <a:solidFill>
                  <a:srgbClr val="002060"/>
                </a:solidFill>
              </a:rPr>
              <a:t>The General Inspectorate of Romanian Police</a:t>
            </a:r>
          </a:p>
          <a:p>
            <a:pPr marL="1200150" lvl="2" indent="-285750">
              <a:buFont typeface="Wingdings" panose="05000000000000000000" pitchFamily="2" charset="2"/>
              <a:buChar char="v"/>
            </a:pPr>
            <a:r>
              <a:rPr lang="en-US" sz="1600" b="0" dirty="0">
                <a:solidFill>
                  <a:srgbClr val="002060"/>
                </a:solidFill>
              </a:rPr>
              <a:t>National Customs Authority</a:t>
            </a:r>
          </a:p>
          <a:p>
            <a:pPr marL="1200150" lvl="2" indent="-285750">
              <a:buFont typeface="Wingdings" panose="05000000000000000000" pitchFamily="2" charset="2"/>
              <a:buChar char="v"/>
            </a:pPr>
            <a:r>
              <a:rPr lang="en-US" sz="1600" b="0" dirty="0">
                <a:solidFill>
                  <a:srgbClr val="002060"/>
                </a:solidFill>
              </a:rPr>
              <a:t>General Inspectorate for Emergency Situations</a:t>
            </a:r>
          </a:p>
          <a:p>
            <a:pPr marL="1200150" lvl="2" indent="-285750">
              <a:buFont typeface="Wingdings" panose="05000000000000000000" pitchFamily="2" charset="2"/>
              <a:buChar char="v"/>
            </a:pPr>
            <a:r>
              <a:rPr lang="en-US" sz="1600" b="0" i="1" dirty="0">
                <a:solidFill>
                  <a:schemeClr val="accent5">
                    <a:lumMod val="50000"/>
                  </a:schemeClr>
                </a:solidFill>
              </a:rPr>
              <a:t>General Inspectorate of Romanian Gendarmerie</a:t>
            </a:r>
          </a:p>
          <a:p>
            <a:pPr marL="1200150" lvl="2" indent="-285750">
              <a:buFont typeface="Wingdings" panose="05000000000000000000" pitchFamily="2" charset="2"/>
              <a:buChar char="v"/>
            </a:pPr>
            <a:r>
              <a:rPr lang="en-US" sz="1600" b="0" dirty="0">
                <a:solidFill>
                  <a:srgbClr val="002060"/>
                </a:solidFill>
              </a:rPr>
              <a:t>Special Aviation Unit</a:t>
            </a:r>
          </a:p>
          <a:p>
            <a:pPr marL="285750" indent="-285750">
              <a:buFont typeface="Arial" panose="020B0604020202020204" pitchFamily="34" charset="0"/>
              <a:buChar char="•"/>
            </a:pPr>
            <a:r>
              <a:rPr lang="en-US" sz="1600" b="0" dirty="0">
                <a:solidFill>
                  <a:srgbClr val="002060"/>
                </a:solidFill>
              </a:rPr>
              <a:t>International and regional coordination</a:t>
            </a:r>
          </a:p>
          <a:p>
            <a:pPr marL="285750" indent="-285750">
              <a:buFont typeface="Arial" panose="020B0604020202020204" pitchFamily="34" charset="0"/>
              <a:buChar char="•"/>
            </a:pPr>
            <a:r>
              <a:rPr lang="en-US" sz="1600" b="0" dirty="0">
                <a:solidFill>
                  <a:srgbClr val="002060"/>
                </a:solidFill>
              </a:rPr>
              <a:t>Planning and organization</a:t>
            </a:r>
          </a:p>
          <a:p>
            <a:pPr marL="285750" indent="-285750">
              <a:buFont typeface="Arial" panose="020B0604020202020204" pitchFamily="34" charset="0"/>
              <a:buChar char="•"/>
            </a:pPr>
            <a:r>
              <a:rPr lang="en-US" sz="1600" b="0" dirty="0">
                <a:solidFill>
                  <a:srgbClr val="002060"/>
                </a:solidFill>
              </a:rPr>
              <a:t>Detection capabilities</a:t>
            </a:r>
          </a:p>
          <a:p>
            <a:pPr marL="285750" indent="-285750">
              <a:buFont typeface="Arial" panose="020B0604020202020204" pitchFamily="34" charset="0"/>
              <a:buChar char="•"/>
            </a:pPr>
            <a:r>
              <a:rPr lang="en-US" sz="1600" b="0" dirty="0">
                <a:solidFill>
                  <a:srgbClr val="002060"/>
                </a:solidFill>
              </a:rPr>
              <a:t>Detection plan for orphan sources recovery </a:t>
            </a:r>
          </a:p>
          <a:p>
            <a:pPr marL="285750" indent="-285750">
              <a:buFont typeface="Arial" panose="020B0604020202020204" pitchFamily="34" charset="0"/>
              <a:buChar char="•"/>
            </a:pPr>
            <a:r>
              <a:rPr lang="en-US" sz="1600" b="0" dirty="0">
                <a:solidFill>
                  <a:srgbClr val="002060"/>
                </a:solidFill>
              </a:rPr>
              <a:t>National policy to improve detection at border (EU Border)</a:t>
            </a:r>
          </a:p>
          <a:p>
            <a:pPr marL="285750" indent="-285750">
              <a:buFont typeface="Arial" panose="020B0604020202020204" pitchFamily="34" charset="0"/>
              <a:buChar char="•"/>
            </a:pPr>
            <a:r>
              <a:rPr lang="en-US" sz="1600" b="0" dirty="0">
                <a:solidFill>
                  <a:srgbClr val="002060"/>
                </a:solidFill>
              </a:rPr>
              <a:t>Custom Detection equipment at crossing points</a:t>
            </a:r>
          </a:p>
          <a:p>
            <a:pPr marL="285750" indent="-285750">
              <a:buFont typeface="Arial" panose="020B0604020202020204" pitchFamily="34" charset="0"/>
              <a:buChar char="•"/>
            </a:pPr>
            <a:r>
              <a:rPr lang="en-US" sz="1600" b="0" dirty="0">
                <a:solidFill>
                  <a:srgbClr val="002060"/>
                </a:solidFill>
              </a:rPr>
              <a:t>Cooperation with NSDD, and operated by Border Police</a:t>
            </a:r>
          </a:p>
          <a:p>
            <a:pPr marL="285750" indent="-285750">
              <a:buFont typeface="Arial" panose="020B0604020202020204" pitchFamily="34" charset="0"/>
              <a:buChar char="•"/>
            </a:pPr>
            <a:r>
              <a:rPr lang="en-US" sz="1600" b="0" dirty="0">
                <a:solidFill>
                  <a:srgbClr val="002060"/>
                </a:solidFill>
              </a:rPr>
              <a:t>National Emergency Response Plan</a:t>
            </a:r>
          </a:p>
          <a:p>
            <a:pPr marL="285750" indent="-285750">
              <a:buFont typeface="Arial" panose="020B0604020202020204" pitchFamily="34" charset="0"/>
              <a:buChar char="•"/>
            </a:pPr>
            <a:r>
              <a:rPr lang="en-US" sz="1600" b="0" dirty="0">
                <a:solidFill>
                  <a:srgbClr val="002060"/>
                </a:solidFill>
              </a:rPr>
              <a:t>National Coordination Plan Response to Illicit Trafficking Incidents </a:t>
            </a:r>
          </a:p>
          <a:p>
            <a:pPr marL="285750" indent="-285750">
              <a:buFont typeface="Arial" panose="020B0604020202020204" pitchFamily="34" charset="0"/>
              <a:buChar char="•"/>
            </a:pPr>
            <a:r>
              <a:rPr lang="en-US" sz="1600" b="0" dirty="0">
                <a:solidFill>
                  <a:srgbClr val="002060"/>
                </a:solidFill>
              </a:rPr>
              <a:t>Protocols between all institutions involved in detection architecture</a:t>
            </a:r>
          </a:p>
          <a:p>
            <a:pPr marL="285750" indent="-285750">
              <a:buFont typeface="Arial" panose="020B0604020202020204" pitchFamily="34" charset="0"/>
              <a:buChar char="•"/>
            </a:pPr>
            <a:r>
              <a:rPr lang="en-US" sz="1600" b="0" dirty="0">
                <a:solidFill>
                  <a:srgbClr val="002060"/>
                </a:solidFill>
              </a:rPr>
              <a:t>Training plans </a:t>
            </a:r>
          </a:p>
          <a:p>
            <a:pPr marL="285750" indent="-285750">
              <a:buFont typeface="Arial" panose="020B0604020202020204" pitchFamily="34" charset="0"/>
              <a:buChar char="•"/>
            </a:pPr>
            <a:r>
              <a:rPr lang="en-US" sz="1600" b="0" dirty="0">
                <a:solidFill>
                  <a:srgbClr val="002060"/>
                </a:solidFill>
              </a:rPr>
              <a:t>Exercises</a:t>
            </a:r>
          </a:p>
        </p:txBody>
      </p:sp>
    </p:spTree>
    <p:extLst>
      <p:ext uri="{BB962C8B-B14F-4D97-AF65-F5344CB8AC3E}">
        <p14:creationId xmlns:p14="http://schemas.microsoft.com/office/powerpoint/2010/main" val="507581923"/>
      </p:ext>
    </p:extLst>
  </p:cSld>
  <p:clrMapOvr>
    <a:masterClrMapping/>
  </p:clrMapOvr>
  <p:transition/>
</p:sld>
</file>

<file path=ppt/theme/theme1.xml><?xml version="1.0" encoding="utf-8"?>
<a:theme xmlns:a="http://schemas.openxmlformats.org/drawingml/2006/main" name="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Seren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smtClean="0">
            <a:ln>
              <a:noFill/>
            </a:ln>
            <a:solidFill>
              <a:srgbClr val="993366"/>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smtClean="0">
            <a:ln>
              <a:noFill/>
            </a:ln>
            <a:solidFill>
              <a:srgbClr val="993366"/>
            </a:solidFill>
            <a:effectLst/>
            <a:latin typeface="Arial" charset="0"/>
          </a:defRPr>
        </a:defPPr>
      </a:lstStyle>
    </a:lnDef>
  </a:objectDefaults>
  <a:extraClrSchemeLst>
    <a:extraClrScheme>
      <a:clrScheme name="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ă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16178</TotalTime>
  <Words>1625</Words>
  <Application>Microsoft Office PowerPoint</Application>
  <PresentationFormat>A4 Paper (210x297 mm)</PresentationFormat>
  <Paragraphs>213</Paragraphs>
  <Slides>31</Slides>
  <Notes>19</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39" baseType="lpstr">
      <vt:lpstr>Arial</vt:lpstr>
      <vt:lpstr>Monotype Sorts</vt:lpstr>
      <vt:lpstr>Tahoma</vt:lpstr>
      <vt:lpstr>Times New Roman</vt:lpstr>
      <vt:lpstr>Verdana</vt:lpstr>
      <vt:lpstr>Wingdings</vt:lpstr>
      <vt:lpstr>Serene</vt:lpstr>
      <vt:lpstr>Presentation</vt:lpstr>
      <vt:lpstr>PowerPoint Presentation</vt:lpstr>
      <vt:lpstr>PowerPoint Presentation</vt:lpstr>
      <vt:lpstr>Cernavoda NPP Site (1)</vt:lpstr>
      <vt:lpstr>Common Legitimate Uses</vt:lpstr>
      <vt:lpstr>Nuclear Security</vt:lpstr>
      <vt:lpstr>PowerPoint Presentation</vt:lpstr>
      <vt:lpstr>Supporting   Multilateral  Instruments</vt:lpstr>
      <vt:lpstr>PowerPoint Presentation</vt:lpstr>
      <vt:lpstr>Romania’s nuclear security architecture </vt:lpstr>
      <vt:lpstr>PowerPoint Presentation</vt:lpstr>
      <vt:lpstr>PowerPoint Presentation</vt:lpstr>
      <vt:lpstr>PowerPoint Presentation</vt:lpstr>
      <vt:lpstr>PowerPoint Presentation</vt:lpstr>
      <vt:lpstr>PowerPoint Presentation</vt:lpstr>
      <vt:lpstr>PowerPoint Presentation</vt:lpstr>
      <vt:lpstr>Romanian National Exercise Scenarios: Combat a terrorist attack on Nuclear fuel transportation</vt:lpstr>
      <vt:lpstr>PowerPoint Presentation</vt:lpstr>
      <vt:lpstr>PowerPoint Presentation</vt:lpstr>
      <vt:lpstr>PowerPoint Presentation</vt:lpstr>
      <vt:lpstr>PowerPoint Presentation</vt:lpstr>
      <vt:lpstr>NAUTILIUS 2011 EXERCISE</vt:lpstr>
      <vt:lpstr>PowerPoint Presentation</vt:lpstr>
      <vt:lpstr>PowerPoint Presentation</vt:lpstr>
      <vt:lpstr>PowerPoint Presentation</vt:lpstr>
      <vt:lpstr>PowerPoint Presentation</vt:lpstr>
      <vt:lpstr>PowerPoint Presentation</vt:lpstr>
      <vt:lpstr>N.S.D.D.:  Mobile Detection System (MDS)</vt:lpstr>
      <vt:lpstr>PowerPoint Presentation</vt:lpstr>
      <vt:lpstr>SIAS CBRN Unit  capabilities during Nuclear Security Events </vt:lpstr>
      <vt:lpstr>SIAS CBRN Unit capabilities for  Nuclear Security Events </vt:lpstr>
      <vt:lpstr>Thank you for your attention !</vt:lpstr>
    </vt:vector>
  </TitlesOfParts>
  <Company>CNCAN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Madalina</dc:creator>
  <cp:lastModifiedBy>Sorin Repanovici</cp:lastModifiedBy>
  <cp:revision>579</cp:revision>
  <cp:lastPrinted>2003-07-09T07:52:43Z</cp:lastPrinted>
  <dcterms:created xsi:type="dcterms:W3CDTF">1999-05-14T15:56:00Z</dcterms:created>
  <dcterms:modified xsi:type="dcterms:W3CDTF">2021-06-08T10:26:59Z</dcterms:modified>
</cp:coreProperties>
</file>