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7" r:id="rId2"/>
    <p:sldId id="264" r:id="rId3"/>
    <p:sldId id="260" r:id="rId4"/>
    <p:sldId id="265" r:id="rId5"/>
    <p:sldId id="266" r:id="rId6"/>
    <p:sldId id="267" r:id="rId7"/>
    <p:sldId id="268" r:id="rId8"/>
    <p:sldId id="269" r:id="rId9"/>
    <p:sldId id="270" r:id="rId10"/>
    <p:sldId id="271"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4" autoAdjust="0"/>
    <p:restoredTop sz="94653"/>
  </p:normalViewPr>
  <p:slideViewPr>
    <p:cSldViewPr snapToGrid="0" snapToObjects="1">
      <p:cViewPr varScale="1">
        <p:scale>
          <a:sx n="56" d="100"/>
          <a:sy n="56" d="100"/>
        </p:scale>
        <p:origin x="928" y="32"/>
      </p:cViewPr>
      <p:guideLst/>
    </p:cSldViewPr>
  </p:slideViewPr>
  <p:notesTextViewPr>
    <p:cViewPr>
      <p:scale>
        <a:sx n="1" d="1"/>
        <a:sy n="1" d="1"/>
      </p:scale>
      <p:origin x="0" y="0"/>
    </p:cViewPr>
  </p:notesTextViewPr>
  <p:notesViewPr>
    <p:cSldViewPr snapToGrid="0" snapToObjects="1" showGuides="1">
      <p:cViewPr varScale="1">
        <p:scale>
          <a:sx n="85" d="100"/>
          <a:sy n="85" d="100"/>
        </p:scale>
        <p:origin x="285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1143000" y="685800"/>
            <a:ext cx="4572000" cy="3429000"/>
          </a:xfrm>
          <a:prstGeom prst="rect">
            <a:avLst/>
          </a:prstGeom>
        </p:spPr>
        <p:txBody>
          <a:bodyPr/>
          <a:lstStyle/>
          <a:p>
            <a:endParaRPr/>
          </a:p>
        </p:txBody>
      </p:sp>
      <p:sp>
        <p:nvSpPr>
          <p:cNvPr id="164" name="Shape 16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8741836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vider page">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vider page">
    <p:spTree>
      <p:nvGrpSpPr>
        <p:cNvPr id="1" name=""/>
        <p:cNvGrpSpPr/>
        <p:nvPr/>
      </p:nvGrpSpPr>
      <p:grpSpPr>
        <a:xfrm>
          <a:off x="0" y="0"/>
          <a:ext cx="0" cy="0"/>
          <a:chOff x="0" y="0"/>
          <a:chExt cx="0" cy="0"/>
        </a:xfrm>
      </p:grpSpPr>
      <p:pic>
        <p:nvPicPr>
          <p:cNvPr id="12" name="pasted-image.pdf"/>
          <p:cNvPicPr>
            <a:picLocks noChangeAspect="1"/>
          </p:cNvPicPr>
          <p:nvPr userDrawn="1"/>
        </p:nvPicPr>
        <p:blipFill>
          <a:blip r:embed="rId2"/>
          <a:stretch>
            <a:fillRect/>
          </a:stretch>
        </p:blipFill>
        <p:spPr>
          <a:xfrm>
            <a:off x="560155" y="8933179"/>
            <a:ext cx="1794863" cy="1125477"/>
          </a:xfrm>
          <a:prstGeom prst="rect">
            <a:avLst/>
          </a:prstGeom>
          <a:ln w="12700">
            <a:miter lim="400000"/>
          </a:ln>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2762" y="-22121"/>
            <a:ext cx="13034294" cy="9775721"/>
          </a:xfrm>
          <a:prstGeom prst="rect">
            <a:avLst/>
          </a:prstGeom>
          <a:effectLst/>
        </p:spPr>
      </p:pic>
      <p:cxnSp>
        <p:nvCxnSpPr>
          <p:cNvPr id="16" name="Straight Connector 15"/>
          <p:cNvCxnSpPr/>
          <p:nvPr userDrawn="1"/>
        </p:nvCxnSpPr>
        <p:spPr>
          <a:xfrm>
            <a:off x="527048" y="8662219"/>
            <a:ext cx="12052800"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7" name="Shape 8"/>
          <p:cNvSpPr>
            <a:spLocks noGrp="1"/>
          </p:cNvSpPr>
          <p:nvPr>
            <p:ph type="sldNum" sz="quarter" idx="2"/>
          </p:nvPr>
        </p:nvSpPr>
        <p:spPr>
          <a:xfrm>
            <a:off x="12230508" y="9094633"/>
            <a:ext cx="349456" cy="318036"/>
          </a:xfrm>
          <a:prstGeom prst="rect">
            <a:avLst/>
          </a:prstGeom>
          <a:ln w="12700">
            <a:miter lim="400000"/>
          </a:ln>
        </p:spPr>
        <p:txBody>
          <a:bodyPr wrap="none" lIns="50800" tIns="50800" rIns="50800" bIns="50800">
            <a:spAutoFit/>
          </a:bodyPr>
          <a:lstStyle>
            <a:lvl1pPr>
              <a:defRPr sz="1400" b="0" i="0">
                <a:solidFill>
                  <a:schemeClr val="bg1"/>
                </a:solidFill>
                <a:latin typeface="Effra Light" charset="0"/>
                <a:ea typeface="Effra Light" charset="0"/>
                <a:cs typeface="Effra Light" charset="0"/>
              </a:defRPr>
            </a:lvl1pPr>
          </a:lstStyle>
          <a:p>
            <a:fld id="{86CB4B4D-7CA3-9044-876B-883B54F8677D}" type="slidenum">
              <a:rPr lang="uk-UA" smtClean="0"/>
              <a:pPr/>
              <a:t>‹#›</a:t>
            </a:fld>
            <a:endParaRPr lang="uk-UA" dirty="0"/>
          </a:p>
        </p:txBody>
      </p:sp>
      <p:sp>
        <p:nvSpPr>
          <p:cNvPr id="9" name="Title 1"/>
          <p:cNvSpPr>
            <a:spLocks noGrp="1"/>
          </p:cNvSpPr>
          <p:nvPr>
            <p:ph type="ctrTitle" hasCustomPrompt="1"/>
          </p:nvPr>
        </p:nvSpPr>
        <p:spPr>
          <a:xfrm>
            <a:off x="560156" y="3266056"/>
            <a:ext cx="10774242" cy="1869018"/>
          </a:xfrm>
          <a:prstGeom prst="rect">
            <a:avLst/>
          </a:prstGeom>
        </p:spPr>
        <p:txBody>
          <a:bodyPr anchor="b" anchorCtr="0">
            <a:noAutofit/>
          </a:bodyPr>
          <a:lstStyle>
            <a:lvl1pPr algn="l">
              <a:lnSpc>
                <a:spcPct val="90000"/>
              </a:lnSpc>
              <a:defRPr sz="4400" b="1" i="0" kern="0" spc="-140"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GB" dirty="0"/>
              <a:t>Title to go here here on one line </a:t>
            </a:r>
            <a:br>
              <a:rPr lang="en-GB" dirty="0"/>
            </a:br>
            <a:r>
              <a:rPr lang="en-GB" dirty="0"/>
              <a:t>Second line here if required</a:t>
            </a:r>
            <a:endParaRPr lang="en-US" dirty="0"/>
          </a:p>
        </p:txBody>
      </p:sp>
      <p:sp>
        <p:nvSpPr>
          <p:cNvPr id="29" name="Shape 29"/>
          <p:cNvSpPr>
            <a:spLocks noGrp="1"/>
          </p:cNvSpPr>
          <p:nvPr>
            <p:ph type="body" sz="quarter" idx="13"/>
          </p:nvPr>
        </p:nvSpPr>
        <p:spPr>
          <a:xfrm>
            <a:off x="551619" y="5200868"/>
            <a:ext cx="3963201" cy="344710"/>
          </a:xfrm>
          <a:prstGeom prst="rect">
            <a:avLst/>
          </a:prstGeom>
        </p:spPr>
        <p:txBody>
          <a:bodyPr wrap="none" anchor="t">
            <a:spAutoFit/>
          </a:bodyPr>
          <a:lstStyle>
            <a:lvl1pPr marL="0" indent="0">
              <a:lnSpc>
                <a:spcPct val="80000"/>
              </a:lnSpc>
              <a:spcBef>
                <a:spcPts val="0"/>
              </a:spcBef>
              <a:buSzTx/>
              <a:buNone/>
              <a:defRPr sz="2000" b="1" spc="136">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sym typeface="Effra"/>
              </a:defRPr>
            </a:lvl1pPr>
          </a:lstStyle>
          <a:p>
            <a:pPr lvl="0"/>
            <a:r>
              <a:rPr lang="en-US"/>
              <a:t>Click to edit Master text styles</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page">
    <p:spTree>
      <p:nvGrpSpPr>
        <p:cNvPr id="1" name=""/>
        <p:cNvGrpSpPr/>
        <p:nvPr/>
      </p:nvGrpSpPr>
      <p:grpSpPr>
        <a:xfrm>
          <a:off x="0" y="0"/>
          <a:ext cx="0" cy="0"/>
          <a:chOff x="0" y="0"/>
          <a:chExt cx="0" cy="0"/>
        </a:xfrm>
      </p:grpSpPr>
      <p:pic>
        <p:nvPicPr>
          <p:cNvPr id="12" name="pasted-image.pdf"/>
          <p:cNvPicPr>
            <a:picLocks noChangeAspect="1"/>
          </p:cNvPicPr>
          <p:nvPr userDrawn="1"/>
        </p:nvPicPr>
        <p:blipFill>
          <a:blip r:embed="rId2"/>
          <a:stretch>
            <a:fillRect/>
          </a:stretch>
        </p:blipFill>
        <p:spPr>
          <a:xfrm>
            <a:off x="560155" y="8933179"/>
            <a:ext cx="1794863" cy="1125477"/>
          </a:xfrm>
          <a:prstGeom prst="rect">
            <a:avLst/>
          </a:prstGeom>
          <a:ln w="12700">
            <a:miter lim="400000"/>
          </a:ln>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2762" y="-1"/>
            <a:ext cx="13034294" cy="9775720"/>
          </a:xfrm>
          <a:prstGeom prst="rect">
            <a:avLst/>
          </a:prstGeom>
          <a:effectLst/>
        </p:spPr>
      </p:pic>
      <p:cxnSp>
        <p:nvCxnSpPr>
          <p:cNvPr id="16" name="Straight Connector 15"/>
          <p:cNvCxnSpPr/>
          <p:nvPr userDrawn="1"/>
        </p:nvCxnSpPr>
        <p:spPr>
          <a:xfrm>
            <a:off x="527048" y="8662219"/>
            <a:ext cx="12052800"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7" name="Shape 8"/>
          <p:cNvSpPr>
            <a:spLocks noGrp="1"/>
          </p:cNvSpPr>
          <p:nvPr>
            <p:ph type="sldNum" sz="quarter" idx="2"/>
          </p:nvPr>
        </p:nvSpPr>
        <p:spPr>
          <a:xfrm>
            <a:off x="12230508" y="9094633"/>
            <a:ext cx="349456" cy="318036"/>
          </a:xfrm>
          <a:prstGeom prst="rect">
            <a:avLst/>
          </a:prstGeom>
          <a:ln w="12700">
            <a:miter lim="400000"/>
          </a:ln>
        </p:spPr>
        <p:txBody>
          <a:bodyPr wrap="none" lIns="50800" tIns="50800" rIns="50800" bIns="50800">
            <a:spAutoFit/>
          </a:bodyPr>
          <a:lstStyle>
            <a:lvl1pPr>
              <a:defRPr sz="1400" b="0" i="0">
                <a:solidFill>
                  <a:schemeClr val="bg1"/>
                </a:solidFill>
                <a:latin typeface="Effra Light" charset="0"/>
                <a:ea typeface="Effra Light" charset="0"/>
                <a:cs typeface="Effra Light" charset="0"/>
              </a:defRPr>
            </a:lvl1pPr>
          </a:lstStyle>
          <a:p>
            <a:fld id="{86CB4B4D-7CA3-9044-876B-883B54F8677D}" type="slidenum">
              <a:rPr lang="uk-UA" smtClean="0"/>
              <a:pPr/>
              <a:t>‹#›</a:t>
            </a:fld>
            <a:endParaRPr lang="uk-UA" dirty="0"/>
          </a:p>
        </p:txBody>
      </p:sp>
      <p:sp>
        <p:nvSpPr>
          <p:cNvPr id="29" name="Shape 29"/>
          <p:cNvSpPr>
            <a:spLocks noGrp="1"/>
          </p:cNvSpPr>
          <p:nvPr>
            <p:ph type="body" sz="quarter" idx="13"/>
          </p:nvPr>
        </p:nvSpPr>
        <p:spPr>
          <a:xfrm>
            <a:off x="551619" y="5200868"/>
            <a:ext cx="3963201" cy="344710"/>
          </a:xfrm>
          <a:prstGeom prst="rect">
            <a:avLst/>
          </a:prstGeom>
        </p:spPr>
        <p:txBody>
          <a:bodyPr wrap="none" anchor="t">
            <a:spAutoFit/>
          </a:bodyPr>
          <a:lstStyle>
            <a:lvl1pPr marL="0" indent="0">
              <a:lnSpc>
                <a:spcPct val="80000"/>
              </a:lnSpc>
              <a:spcBef>
                <a:spcPts val="0"/>
              </a:spcBef>
              <a:buSzTx/>
              <a:buNone/>
              <a:defRPr sz="2000" b="1" spc="136">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sym typeface="Effra"/>
              </a:defRPr>
            </a:lvl1pPr>
          </a:lstStyle>
          <a:p>
            <a:pPr lvl="0"/>
            <a:r>
              <a:rPr lang="en-US"/>
              <a:t>Click to edit Master text styles</a:t>
            </a:r>
          </a:p>
        </p:txBody>
      </p:sp>
      <p:sp>
        <p:nvSpPr>
          <p:cNvPr id="11" name="Title 1"/>
          <p:cNvSpPr>
            <a:spLocks noGrp="1"/>
          </p:cNvSpPr>
          <p:nvPr>
            <p:ph type="ctrTitle" hasCustomPrompt="1"/>
          </p:nvPr>
        </p:nvSpPr>
        <p:spPr>
          <a:xfrm>
            <a:off x="560156" y="3266056"/>
            <a:ext cx="10774242" cy="1869018"/>
          </a:xfrm>
          <a:prstGeom prst="rect">
            <a:avLst/>
          </a:prstGeom>
        </p:spPr>
        <p:txBody>
          <a:bodyPr anchor="b" anchorCtr="0">
            <a:noAutofit/>
          </a:bodyPr>
          <a:lstStyle>
            <a:lvl1pPr algn="l">
              <a:lnSpc>
                <a:spcPct val="90000"/>
              </a:lnSpc>
              <a:defRPr sz="4400" b="1" i="0" kern="0" spc="-140"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GB" dirty="0"/>
              <a:t>Title to go here here on one line </a:t>
            </a:r>
            <a:br>
              <a:rPr lang="en-GB" dirty="0"/>
            </a:br>
            <a:r>
              <a:rPr lang="en-GB" dirty="0"/>
              <a:t>Second line here if required</a:t>
            </a:r>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py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3004800" cy="9753601"/>
          </a:xfrm>
          <a:prstGeom prst="rect">
            <a:avLst/>
          </a:prstGeom>
        </p:spPr>
      </p:pic>
      <p:sp>
        <p:nvSpPr>
          <p:cNvPr id="41" name="Shape 41"/>
          <p:cNvSpPr>
            <a:spLocks noGrp="1"/>
          </p:cNvSpPr>
          <p:nvPr>
            <p:ph type="body" sz="quarter" idx="13"/>
          </p:nvPr>
        </p:nvSpPr>
        <p:spPr>
          <a:xfrm>
            <a:off x="538919" y="2964593"/>
            <a:ext cx="3963201" cy="344710"/>
          </a:xfrm>
          <a:prstGeom prst="rect">
            <a:avLst/>
          </a:prstGeom>
        </p:spPr>
        <p:txBody>
          <a:bodyPr wrap="none" anchor="t">
            <a:spAutoFit/>
          </a:bodyPr>
          <a:lstStyle>
            <a:lvl1pPr marL="0" indent="0">
              <a:lnSpc>
                <a:spcPct val="80000"/>
              </a:lnSpc>
              <a:spcBef>
                <a:spcPts val="0"/>
              </a:spcBef>
              <a:buSzTx/>
              <a:buNone/>
              <a:defRPr sz="2000" b="1" spc="136">
                <a:solidFill>
                  <a:srgbClr val="00ACE5"/>
                </a:solidFill>
                <a:latin typeface="Calibri" panose="020F0502020204030204" pitchFamily="34" charset="0"/>
                <a:ea typeface="Calibri" panose="020F0502020204030204" pitchFamily="34" charset="0"/>
                <a:cs typeface="Calibri" panose="020F0502020204030204" pitchFamily="34" charset="0"/>
                <a:sym typeface="Effra"/>
              </a:defRPr>
            </a:lvl1pPr>
          </a:lstStyle>
          <a:p>
            <a:pPr lvl="0"/>
            <a:r>
              <a:rPr lang="en-US"/>
              <a:t>Click to edit Master text styles</a:t>
            </a:r>
          </a:p>
        </p:txBody>
      </p:sp>
      <p:sp>
        <p:nvSpPr>
          <p:cNvPr id="48" name="Shape 48"/>
          <p:cNvSpPr>
            <a:spLocks noGrp="1"/>
          </p:cNvSpPr>
          <p:nvPr>
            <p:ph type="sldNum" sz="quarter" idx="2"/>
          </p:nvPr>
        </p:nvSpPr>
        <p:spPr>
          <a:xfrm>
            <a:off x="12230508" y="9015975"/>
            <a:ext cx="349456" cy="318036"/>
          </a:xfrm>
          <a:prstGeom prst="rect">
            <a:avLst/>
          </a:prstGeom>
        </p:spPr>
        <p:txBody>
          <a:bodyPr/>
          <a:lstStyle/>
          <a:p>
            <a:fld id="{86CB4B4D-7CA3-9044-876B-883B54F8677D}" type="slidenum">
              <a:t>‹#›</a:t>
            </a:fld>
            <a:endParaRPr/>
          </a:p>
        </p:txBody>
      </p:sp>
      <p:pic>
        <p:nvPicPr>
          <p:cNvPr id="12" name="Picture 11"/>
          <p:cNvPicPr>
            <a:picLocks noChangeAspect="1"/>
          </p:cNvPicPr>
          <p:nvPr userDrawn="1"/>
        </p:nvPicPr>
        <p:blipFill>
          <a:blip r:embed="rId3"/>
          <a:stretch>
            <a:fillRect/>
          </a:stretch>
        </p:blipFill>
        <p:spPr>
          <a:xfrm>
            <a:off x="538919" y="8933179"/>
            <a:ext cx="1816100" cy="469900"/>
          </a:xfrm>
          <a:prstGeom prst="rect">
            <a:avLst/>
          </a:prstGeom>
        </p:spPr>
      </p:pic>
      <p:sp>
        <p:nvSpPr>
          <p:cNvPr id="13" name="Title 1"/>
          <p:cNvSpPr>
            <a:spLocks noGrp="1"/>
          </p:cNvSpPr>
          <p:nvPr>
            <p:ph type="ctrTitle" hasCustomPrompt="1"/>
          </p:nvPr>
        </p:nvSpPr>
        <p:spPr>
          <a:xfrm>
            <a:off x="527048" y="1657144"/>
            <a:ext cx="11299191" cy="1126062"/>
          </a:xfrm>
          <a:prstGeom prst="rect">
            <a:avLst/>
          </a:prstGeom>
        </p:spPr>
        <p:txBody>
          <a:bodyPr anchor="t" anchorCtr="0">
            <a:noAutofit/>
          </a:bodyPr>
          <a:lstStyle>
            <a:lvl1pPr algn="l">
              <a:lnSpc>
                <a:spcPct val="90000"/>
              </a:lnSpc>
              <a:defRPr sz="4400" b="1" i="0" kern="0" spc="-140" baseline="0">
                <a:solidFill>
                  <a:srgbClr val="00517B"/>
                </a:solidFill>
                <a:latin typeface="Calibri Light" panose="020F0302020204030204" pitchFamily="34" charset="0"/>
                <a:cs typeface="Calibri Light" panose="020F0302020204030204" pitchFamily="34" charset="0"/>
              </a:defRPr>
            </a:lvl1pPr>
          </a:lstStyle>
          <a:p>
            <a:r>
              <a:rPr lang="en-GB" dirty="0"/>
              <a:t>Page title to go here here on one line </a:t>
            </a:r>
            <a:br>
              <a:rPr lang="en-GB" dirty="0"/>
            </a:br>
            <a:r>
              <a:rPr lang="en-GB" dirty="0"/>
              <a:t>Second line here if required</a:t>
            </a:r>
            <a:endParaRPr lang="en-US" dirty="0"/>
          </a:p>
        </p:txBody>
      </p:sp>
      <p:cxnSp>
        <p:nvCxnSpPr>
          <p:cNvPr id="4" name="Straight Connector 3"/>
          <p:cNvCxnSpPr/>
          <p:nvPr userDrawn="1"/>
        </p:nvCxnSpPr>
        <p:spPr>
          <a:xfrm>
            <a:off x="527048" y="8662219"/>
            <a:ext cx="12052800"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45" name="Shape 45"/>
          <p:cNvSpPr>
            <a:spLocks noGrp="1"/>
          </p:cNvSpPr>
          <p:nvPr>
            <p:ph type="body" sz="half" idx="16" hasCustomPrompt="1"/>
          </p:nvPr>
        </p:nvSpPr>
        <p:spPr>
          <a:xfrm>
            <a:off x="527048" y="3876012"/>
            <a:ext cx="9405438" cy="3608360"/>
          </a:xfrm>
          <a:prstGeom prst="rect">
            <a:avLst/>
          </a:prstGeom>
        </p:spPr>
        <p:txBody>
          <a:bodyPr anchor="t">
            <a:spAutoFit/>
          </a:bodyPr>
          <a:lstStyle>
            <a:lvl1pPr marL="0" indent="0">
              <a:lnSpc>
                <a:spcPct val="120000"/>
              </a:lnSpc>
              <a:spcBef>
                <a:spcPts val="0"/>
              </a:spcBef>
              <a:buSzTx/>
              <a:buNone/>
              <a:defRPr sz="2400" baseline="0">
                <a:latin typeface="Calibri" panose="020F050202020403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eros</a:t>
            </a:r>
            <a:r>
              <a:rPr lang="en-US" dirty="0"/>
              <a:t> ex, </a:t>
            </a:r>
            <a:r>
              <a:rPr lang="en-US" dirty="0" err="1"/>
              <a:t>hendrerit</a:t>
            </a:r>
            <a:r>
              <a:rPr lang="en-US" dirty="0"/>
              <a:t> </a:t>
            </a:r>
            <a:r>
              <a:rPr lang="en-US" dirty="0" err="1"/>
              <a:t>sed</a:t>
            </a:r>
            <a:r>
              <a:rPr lang="en-US" dirty="0"/>
              <a:t> </a:t>
            </a:r>
            <a:r>
              <a:rPr lang="en-US" dirty="0" err="1"/>
              <a:t>eleifend</a:t>
            </a:r>
            <a:r>
              <a:rPr lang="en-US" dirty="0"/>
              <a:t> </a:t>
            </a:r>
            <a:r>
              <a:rPr lang="en-US" dirty="0" err="1"/>
              <a:t>nec</a:t>
            </a:r>
            <a:r>
              <a:rPr lang="en-US" dirty="0"/>
              <a:t>, </a:t>
            </a:r>
            <a:r>
              <a:rPr lang="en-US" dirty="0" err="1"/>
              <a:t>lacinia</a:t>
            </a:r>
            <a:r>
              <a:rPr lang="en-US" dirty="0"/>
              <a:t> </a:t>
            </a:r>
            <a:r>
              <a:rPr lang="en-US" dirty="0" err="1"/>
              <a:t>ut</a:t>
            </a:r>
            <a:r>
              <a:rPr lang="en-US" dirty="0"/>
              <a:t> est. </a:t>
            </a:r>
            <a:r>
              <a:rPr lang="en-US" dirty="0" err="1"/>
              <a:t>Suspendisse</a:t>
            </a:r>
            <a:r>
              <a:rPr lang="en-US" dirty="0"/>
              <a:t> </a:t>
            </a:r>
            <a:r>
              <a:rPr lang="en-US" dirty="0" err="1"/>
              <a:t>efficitur</a:t>
            </a:r>
            <a:r>
              <a:rPr lang="en-US" dirty="0"/>
              <a:t> ante </a:t>
            </a:r>
            <a:r>
              <a:rPr lang="en-US" dirty="0" err="1"/>
              <a:t>eget</a:t>
            </a:r>
            <a:r>
              <a:rPr lang="en-US" dirty="0"/>
              <a:t> </a:t>
            </a:r>
            <a:r>
              <a:rPr lang="en-US" dirty="0" err="1"/>
              <a:t>consectetur</a:t>
            </a:r>
            <a:r>
              <a:rPr lang="en-US" dirty="0"/>
              <a:t> </a:t>
            </a:r>
            <a:r>
              <a:rPr lang="en-US" dirty="0" err="1"/>
              <a:t>euismod</a:t>
            </a:r>
            <a:r>
              <a:rPr lang="en-US" dirty="0"/>
              <a:t>. Integer </a:t>
            </a:r>
            <a:r>
              <a:rPr lang="en-US" dirty="0" err="1"/>
              <a:t>blandit</a:t>
            </a:r>
            <a:r>
              <a:rPr lang="en-US" dirty="0"/>
              <a:t> </a:t>
            </a:r>
            <a:r>
              <a:rPr lang="en-US" dirty="0" err="1"/>
              <a:t>nulla</a:t>
            </a:r>
            <a:r>
              <a:rPr lang="en-US" dirty="0"/>
              <a:t> libero, </a:t>
            </a:r>
            <a:r>
              <a:rPr lang="en-US" dirty="0" err="1"/>
              <a:t>quis</a:t>
            </a:r>
            <a:r>
              <a:rPr lang="en-US" dirty="0"/>
              <a:t> </a:t>
            </a:r>
            <a:r>
              <a:rPr lang="en-US" dirty="0" err="1"/>
              <a:t>feugiat</a:t>
            </a:r>
            <a:r>
              <a:rPr lang="en-US" dirty="0"/>
              <a:t> </a:t>
            </a:r>
            <a:r>
              <a:rPr lang="en-US" dirty="0" err="1"/>
              <a:t>urna</a:t>
            </a:r>
            <a:r>
              <a:rPr lang="en-US" dirty="0"/>
              <a:t> </a:t>
            </a:r>
            <a:r>
              <a:rPr lang="en-US" dirty="0" err="1"/>
              <a:t>varius</a:t>
            </a:r>
            <a:r>
              <a:rPr lang="en-US" dirty="0"/>
              <a:t> </a:t>
            </a:r>
            <a:r>
              <a:rPr lang="en-US" dirty="0" err="1"/>
              <a:t>quis</a:t>
            </a:r>
            <a:r>
              <a:rPr lang="en-US" dirty="0"/>
              <a:t>. </a:t>
            </a:r>
            <a:r>
              <a:rPr lang="en-US" dirty="0" err="1"/>
              <a:t>Aenean</a:t>
            </a:r>
            <a:r>
              <a:rPr lang="en-US" dirty="0"/>
              <a:t> </a:t>
            </a:r>
            <a:r>
              <a:rPr lang="en-US" dirty="0" err="1"/>
              <a:t>volutpat</a:t>
            </a:r>
            <a:r>
              <a:rPr lang="en-US" dirty="0"/>
              <a:t> ex ac </a:t>
            </a:r>
            <a:r>
              <a:rPr lang="en-US" dirty="0" err="1"/>
              <a:t>placerat</a:t>
            </a:r>
            <a:r>
              <a:rPr lang="en-US" dirty="0"/>
              <a:t> </a:t>
            </a:r>
            <a:r>
              <a:rPr lang="en-US" dirty="0" err="1"/>
              <a:t>porttitor</a:t>
            </a:r>
            <a:r>
              <a:rPr lang="en-US" dirty="0"/>
              <a:t>. </a:t>
            </a:r>
            <a:r>
              <a:rPr lang="en-US" dirty="0" err="1"/>
              <a:t>Sed</a:t>
            </a:r>
            <a:r>
              <a:rPr lang="en-US" dirty="0"/>
              <a:t> </a:t>
            </a:r>
            <a:r>
              <a:rPr lang="en-US" dirty="0" err="1"/>
              <a:t>quis</a:t>
            </a:r>
            <a:r>
              <a:rPr lang="en-US" dirty="0"/>
              <a:t> </a:t>
            </a:r>
            <a:r>
              <a:rPr lang="en-US" dirty="0" err="1"/>
              <a:t>ultrices</a:t>
            </a:r>
            <a:r>
              <a:rPr lang="en-US" dirty="0"/>
              <a:t> lorem, sit </a:t>
            </a:r>
            <a:r>
              <a:rPr lang="en-US" dirty="0" err="1"/>
              <a:t>amet</a:t>
            </a:r>
            <a:r>
              <a:rPr lang="en-US" dirty="0"/>
              <a:t> </a:t>
            </a:r>
            <a:r>
              <a:rPr lang="en-US" dirty="0" err="1"/>
              <a:t>placerat</a:t>
            </a:r>
            <a:r>
              <a:rPr lang="en-US" dirty="0"/>
              <a:t> ex. </a:t>
            </a:r>
            <a:r>
              <a:rPr lang="en-US" dirty="0" err="1"/>
              <a:t>Cras</a:t>
            </a:r>
            <a:r>
              <a:rPr lang="en-US" dirty="0"/>
              <a:t> </a:t>
            </a:r>
            <a:r>
              <a:rPr lang="en-US" dirty="0" err="1"/>
              <a:t>pretium</a:t>
            </a:r>
            <a:r>
              <a:rPr lang="en-US" dirty="0"/>
              <a:t>, </a:t>
            </a:r>
            <a:r>
              <a:rPr lang="en-US" dirty="0" err="1"/>
              <a:t>nunc</a:t>
            </a:r>
            <a:r>
              <a:rPr lang="en-US" dirty="0"/>
              <a:t> </a:t>
            </a:r>
            <a:r>
              <a:rPr lang="en-US" dirty="0" err="1"/>
              <a:t>nec</a:t>
            </a:r>
            <a:r>
              <a:rPr lang="en-US" dirty="0"/>
              <a:t> </a:t>
            </a:r>
            <a:r>
              <a:rPr lang="en-US" dirty="0" err="1"/>
              <a:t>porttitor</a:t>
            </a:r>
            <a:r>
              <a:rPr lang="en-US" dirty="0"/>
              <a:t> maximus, ante mi </a:t>
            </a:r>
            <a:r>
              <a:rPr lang="en-US" dirty="0" err="1"/>
              <a:t>placerat</a:t>
            </a:r>
            <a:r>
              <a:rPr lang="en-US" dirty="0"/>
              <a:t> quam, id </a:t>
            </a:r>
            <a:r>
              <a:rPr lang="en-US" dirty="0" err="1"/>
              <a:t>posuere</a:t>
            </a:r>
            <a:r>
              <a:rPr lang="en-US" dirty="0"/>
              <a:t> mi </a:t>
            </a:r>
            <a:r>
              <a:rPr lang="en-US" dirty="0" err="1"/>
              <a:t>purus</a:t>
            </a:r>
            <a:r>
              <a:rPr lang="en-US" dirty="0"/>
              <a:t> sit </a:t>
            </a:r>
            <a:r>
              <a:rPr lang="en-US" dirty="0" err="1"/>
              <a:t>amet</a:t>
            </a:r>
            <a:r>
              <a:rPr lang="en-US" dirty="0"/>
              <a:t> </a:t>
            </a:r>
            <a:r>
              <a:rPr lang="en-US" dirty="0" err="1"/>
              <a:t>metus</a:t>
            </a:r>
            <a:r>
              <a:rPr lang="en-US" dirty="0"/>
              <a:t>. </a:t>
            </a:r>
            <a:r>
              <a:rPr lang="en-US" dirty="0" err="1"/>
              <a:t>Morbi</a:t>
            </a:r>
            <a:r>
              <a:rPr lang="en-US" dirty="0"/>
              <a:t> </a:t>
            </a:r>
            <a:r>
              <a:rPr lang="en-US" dirty="0" err="1"/>
              <a:t>felis</a:t>
            </a:r>
            <a:r>
              <a:rPr lang="en-US" dirty="0"/>
              <a:t> ligula, </a:t>
            </a:r>
            <a:r>
              <a:rPr lang="en-US" dirty="0" err="1"/>
              <a:t>egestas</a:t>
            </a:r>
            <a:r>
              <a:rPr lang="en-US" dirty="0"/>
              <a:t> </a:t>
            </a:r>
            <a:r>
              <a:rPr lang="en-US" dirty="0" err="1"/>
              <a:t>quis</a:t>
            </a:r>
            <a:r>
              <a:rPr lang="en-US" dirty="0"/>
              <a:t> </a:t>
            </a:r>
            <a:r>
              <a:rPr lang="en-US" dirty="0" err="1"/>
              <a:t>urna</a:t>
            </a:r>
            <a:r>
              <a:rPr lang="en-US" dirty="0"/>
              <a:t> maximus, </a:t>
            </a:r>
            <a:r>
              <a:rPr lang="en-US" dirty="0" err="1"/>
              <a:t>feugiat</a:t>
            </a:r>
            <a:r>
              <a:rPr lang="en-US" dirty="0"/>
              <a:t> </a:t>
            </a:r>
            <a:r>
              <a:rPr lang="en-US" dirty="0" err="1"/>
              <a:t>malesuada</a:t>
            </a:r>
            <a:r>
              <a:rPr lang="en-US" dirty="0"/>
              <a:t> </a:t>
            </a:r>
            <a:r>
              <a:rPr lang="en-US" dirty="0" err="1"/>
              <a:t>elit</a:t>
            </a:r>
            <a:r>
              <a:rPr lang="en-US" dirty="0"/>
              <a:t>. </a:t>
            </a:r>
            <a:r>
              <a:rPr lang="en-US" dirty="0" err="1"/>
              <a:t>Donec</a:t>
            </a:r>
            <a:r>
              <a:rPr lang="en-US" dirty="0"/>
              <a:t> id </a:t>
            </a:r>
            <a:r>
              <a:rPr lang="en-US" dirty="0" err="1"/>
              <a:t>fermentum</a:t>
            </a:r>
            <a:r>
              <a:rPr lang="en-US" dirty="0"/>
              <a:t> </a:t>
            </a:r>
            <a:r>
              <a:rPr lang="en-US" dirty="0" err="1"/>
              <a:t>metus</a:t>
            </a:r>
            <a:r>
              <a:rPr lang="en-US" dirty="0"/>
              <a: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3004800" cy="9753601"/>
          </a:xfrm>
          <a:prstGeom prst="rect">
            <a:avLst/>
          </a:prstGeom>
        </p:spPr>
      </p:pic>
      <p:sp>
        <p:nvSpPr>
          <p:cNvPr id="14" name="Shape 48"/>
          <p:cNvSpPr>
            <a:spLocks noGrp="1"/>
          </p:cNvSpPr>
          <p:nvPr>
            <p:ph type="sldNum" sz="quarter" idx="2"/>
          </p:nvPr>
        </p:nvSpPr>
        <p:spPr>
          <a:xfrm>
            <a:off x="12230508" y="9015975"/>
            <a:ext cx="349456" cy="318036"/>
          </a:xfrm>
          <a:prstGeom prst="rect">
            <a:avLst/>
          </a:prstGeom>
        </p:spPr>
        <p:txBody>
          <a:bodyPr/>
          <a:lstStyle/>
          <a:p>
            <a:fld id="{86CB4B4D-7CA3-9044-876B-883B54F8677D}" type="slidenum">
              <a:t>‹#›</a:t>
            </a:fld>
            <a:endParaRPr/>
          </a:p>
        </p:txBody>
      </p:sp>
      <p:pic>
        <p:nvPicPr>
          <p:cNvPr id="15" name="Picture 14"/>
          <p:cNvPicPr>
            <a:picLocks noChangeAspect="1"/>
          </p:cNvPicPr>
          <p:nvPr userDrawn="1"/>
        </p:nvPicPr>
        <p:blipFill>
          <a:blip r:embed="rId3"/>
          <a:stretch>
            <a:fillRect/>
          </a:stretch>
        </p:blipFill>
        <p:spPr>
          <a:xfrm>
            <a:off x="538919" y="8933179"/>
            <a:ext cx="1816100" cy="469900"/>
          </a:xfrm>
          <a:prstGeom prst="rect">
            <a:avLst/>
          </a:prstGeom>
        </p:spPr>
      </p:pic>
      <p:cxnSp>
        <p:nvCxnSpPr>
          <p:cNvPr id="16" name="Straight Connector 15"/>
          <p:cNvCxnSpPr/>
          <p:nvPr userDrawn="1"/>
        </p:nvCxnSpPr>
        <p:spPr>
          <a:xfrm>
            <a:off x="527048" y="8662219"/>
            <a:ext cx="12052800"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4710197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image slide">
    <p:bg>
      <p:bgPr>
        <a:solidFill>
          <a:srgbClr val="FFFFFF"/>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3004800" cy="9753601"/>
          </a:xfrm>
          <a:prstGeom prst="rect">
            <a:avLst/>
          </a:prstGeom>
        </p:spPr>
      </p:pic>
      <p:sp>
        <p:nvSpPr>
          <p:cNvPr id="19" name="Shape 41"/>
          <p:cNvSpPr>
            <a:spLocks noGrp="1"/>
          </p:cNvSpPr>
          <p:nvPr>
            <p:ph type="body" sz="quarter" idx="13"/>
          </p:nvPr>
        </p:nvSpPr>
        <p:spPr>
          <a:xfrm>
            <a:off x="538919" y="2964593"/>
            <a:ext cx="3963201" cy="344710"/>
          </a:xfrm>
          <a:prstGeom prst="rect">
            <a:avLst/>
          </a:prstGeom>
        </p:spPr>
        <p:txBody>
          <a:bodyPr wrap="none" anchor="t">
            <a:spAutoFit/>
          </a:bodyPr>
          <a:lstStyle>
            <a:lvl1pPr marL="0" indent="0">
              <a:lnSpc>
                <a:spcPct val="80000"/>
              </a:lnSpc>
              <a:spcBef>
                <a:spcPts val="0"/>
              </a:spcBef>
              <a:buSzTx/>
              <a:buNone/>
              <a:defRPr sz="2000" b="1" spc="136">
                <a:solidFill>
                  <a:srgbClr val="00ACE5"/>
                </a:solidFill>
                <a:latin typeface="Calibri" panose="020F0502020204030204" pitchFamily="34" charset="0"/>
                <a:ea typeface="Calibri" panose="020F0502020204030204" pitchFamily="34" charset="0"/>
                <a:cs typeface="Calibri" panose="020F0502020204030204" pitchFamily="34" charset="0"/>
                <a:sym typeface="Effra"/>
              </a:defRPr>
            </a:lvl1pPr>
          </a:lstStyle>
          <a:p>
            <a:pPr lvl="0"/>
            <a:r>
              <a:rPr lang="en-US"/>
              <a:t>Click to edit Master text styles</a:t>
            </a:r>
          </a:p>
        </p:txBody>
      </p:sp>
      <p:sp>
        <p:nvSpPr>
          <p:cNvPr id="20" name="Shape 48"/>
          <p:cNvSpPr>
            <a:spLocks noGrp="1"/>
          </p:cNvSpPr>
          <p:nvPr>
            <p:ph type="sldNum" sz="quarter" idx="2"/>
          </p:nvPr>
        </p:nvSpPr>
        <p:spPr>
          <a:xfrm>
            <a:off x="12230508" y="9015975"/>
            <a:ext cx="349456" cy="318036"/>
          </a:xfrm>
          <a:prstGeom prst="rect">
            <a:avLst/>
          </a:prstGeom>
        </p:spPr>
        <p:txBody>
          <a:bodyPr/>
          <a:lstStyle/>
          <a:p>
            <a:fld id="{86CB4B4D-7CA3-9044-876B-883B54F8677D}" type="slidenum">
              <a:t>‹#›</a:t>
            </a:fld>
            <a:endParaRPr/>
          </a:p>
        </p:txBody>
      </p:sp>
      <p:pic>
        <p:nvPicPr>
          <p:cNvPr id="21" name="Picture 20"/>
          <p:cNvPicPr>
            <a:picLocks noChangeAspect="1"/>
          </p:cNvPicPr>
          <p:nvPr userDrawn="1"/>
        </p:nvPicPr>
        <p:blipFill>
          <a:blip r:embed="rId3"/>
          <a:stretch>
            <a:fillRect/>
          </a:stretch>
        </p:blipFill>
        <p:spPr>
          <a:xfrm>
            <a:off x="538919" y="8933179"/>
            <a:ext cx="1816100" cy="469900"/>
          </a:xfrm>
          <a:prstGeom prst="rect">
            <a:avLst/>
          </a:prstGeom>
        </p:spPr>
      </p:pic>
      <p:sp>
        <p:nvSpPr>
          <p:cNvPr id="22" name="Title 1"/>
          <p:cNvSpPr>
            <a:spLocks noGrp="1"/>
          </p:cNvSpPr>
          <p:nvPr>
            <p:ph type="ctrTitle" hasCustomPrompt="1"/>
          </p:nvPr>
        </p:nvSpPr>
        <p:spPr>
          <a:xfrm>
            <a:off x="527048" y="1657144"/>
            <a:ext cx="11299191" cy="1126062"/>
          </a:xfrm>
          <a:prstGeom prst="rect">
            <a:avLst/>
          </a:prstGeom>
        </p:spPr>
        <p:txBody>
          <a:bodyPr anchor="t" anchorCtr="0">
            <a:noAutofit/>
          </a:bodyPr>
          <a:lstStyle>
            <a:lvl1pPr algn="l">
              <a:lnSpc>
                <a:spcPct val="90000"/>
              </a:lnSpc>
              <a:defRPr sz="4400" b="1" i="0" kern="0" spc="-140" baseline="0">
                <a:solidFill>
                  <a:srgbClr val="00517B"/>
                </a:solidFill>
                <a:latin typeface="Calibri Light" panose="020F0302020204030204" pitchFamily="34" charset="0"/>
                <a:cs typeface="Calibri Light" panose="020F0302020204030204" pitchFamily="34" charset="0"/>
              </a:defRPr>
            </a:lvl1pPr>
          </a:lstStyle>
          <a:p>
            <a:r>
              <a:rPr lang="en-GB" dirty="0"/>
              <a:t>Page title to go here here on one line </a:t>
            </a:r>
            <a:br>
              <a:rPr lang="en-GB" dirty="0"/>
            </a:br>
            <a:r>
              <a:rPr lang="en-GB" dirty="0"/>
              <a:t>Second line here if required</a:t>
            </a:r>
            <a:endParaRPr lang="en-US" dirty="0"/>
          </a:p>
        </p:txBody>
      </p:sp>
      <p:cxnSp>
        <p:nvCxnSpPr>
          <p:cNvPr id="23" name="Straight Connector 22"/>
          <p:cNvCxnSpPr/>
          <p:nvPr userDrawn="1"/>
        </p:nvCxnSpPr>
        <p:spPr>
          <a:xfrm>
            <a:off x="527048" y="8662219"/>
            <a:ext cx="12052800"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126" name="Shape 126"/>
          <p:cNvSpPr>
            <a:spLocks noGrp="1"/>
          </p:cNvSpPr>
          <p:nvPr>
            <p:ph idx="3"/>
          </p:nvPr>
        </p:nvSpPr>
        <p:spPr>
          <a:xfrm>
            <a:off x="598140" y="3673949"/>
            <a:ext cx="11704489" cy="4462174"/>
          </a:xfrm>
          <a:prstGeom prst="rect">
            <a:avLst/>
          </a:prstGeom>
        </p:spPr>
        <p:txBody>
          <a:bodyPr/>
          <a:lstStyle>
            <a:lvl1pPr>
              <a:defRPr sz="2400" baseline="0">
                <a:latin typeface="Franklin Gothic Demi" panose="020B0703020102020204" pitchFamily="34" charset="0"/>
              </a:defRPr>
            </a:lvl1pPr>
          </a:lstStyle>
          <a:p>
            <a:pPr marL="0" lvl="0" indent="0" algn="ctr">
              <a:spcBef>
                <a:spcPts val="0"/>
              </a:spcBef>
              <a:buSzTx/>
              <a:buNone/>
              <a:defRPr sz="4000">
                <a:latin typeface="Gill Sans"/>
                <a:ea typeface="Gill Sans"/>
                <a:cs typeface="Gill Sans"/>
                <a:sym typeface="Gill Sans"/>
              </a:defRPr>
            </a:pPr>
            <a:r>
              <a:rPr lang="en-US"/>
              <a:t>Click to edit Master text styles</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py slide dark 2 column">
    <p:bg>
      <p:bgPr>
        <a:solidFill>
          <a:srgbClr val="00517B"/>
        </a:solidFill>
        <a:effectLst/>
      </p:bgPr>
    </p:bg>
    <p:spTree>
      <p:nvGrpSpPr>
        <p:cNvPr id="1" name=""/>
        <p:cNvGrpSpPr/>
        <p:nvPr/>
      </p:nvGrpSpPr>
      <p:grpSpPr>
        <a:xfrm>
          <a:off x="0" y="0"/>
          <a:ext cx="0" cy="0"/>
          <a:chOff x="0" y="0"/>
          <a:chExt cx="0" cy="0"/>
        </a:xfrm>
      </p:grpSpPr>
      <p:pic>
        <p:nvPicPr>
          <p:cNvPr id="19" name="pasted-image.pdf"/>
          <p:cNvPicPr>
            <a:picLocks noChangeAspect="1"/>
          </p:cNvPicPr>
          <p:nvPr userDrawn="1"/>
        </p:nvPicPr>
        <p:blipFill>
          <a:blip r:embed="rId2"/>
          <a:stretch>
            <a:fillRect/>
          </a:stretch>
        </p:blipFill>
        <p:spPr>
          <a:xfrm>
            <a:off x="560155" y="8933179"/>
            <a:ext cx="1794863" cy="1125477"/>
          </a:xfrm>
          <a:prstGeom prst="rect">
            <a:avLst/>
          </a:prstGeom>
          <a:ln w="12700">
            <a:miter lim="400000"/>
          </a:ln>
        </p:spPr>
      </p:pic>
      <p:pic>
        <p:nvPicPr>
          <p:cNvPr id="20" name="Picture 19"/>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0" y="-1"/>
            <a:ext cx="13004800" cy="9753601"/>
          </a:xfrm>
          <a:prstGeom prst="rect">
            <a:avLst/>
          </a:prstGeom>
        </p:spPr>
      </p:pic>
      <p:cxnSp>
        <p:nvCxnSpPr>
          <p:cNvPr id="22" name="Straight Connector 21"/>
          <p:cNvCxnSpPr/>
          <p:nvPr userDrawn="1"/>
        </p:nvCxnSpPr>
        <p:spPr>
          <a:xfrm>
            <a:off x="527048" y="8662219"/>
            <a:ext cx="12052800"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23" name="Shape 8"/>
          <p:cNvSpPr>
            <a:spLocks noGrp="1"/>
          </p:cNvSpPr>
          <p:nvPr>
            <p:ph type="sldNum" sz="quarter" idx="2"/>
          </p:nvPr>
        </p:nvSpPr>
        <p:spPr>
          <a:xfrm>
            <a:off x="12230508" y="9094633"/>
            <a:ext cx="349456" cy="318036"/>
          </a:xfrm>
          <a:prstGeom prst="rect">
            <a:avLst/>
          </a:prstGeom>
          <a:ln w="12700">
            <a:miter lim="400000"/>
          </a:ln>
        </p:spPr>
        <p:txBody>
          <a:bodyPr wrap="none" lIns="50800" tIns="50800" rIns="50800" bIns="50800">
            <a:spAutoFit/>
          </a:bodyPr>
          <a:lstStyle>
            <a:lvl1pPr>
              <a:defRPr sz="1400" b="0" i="0">
                <a:solidFill>
                  <a:schemeClr val="bg1"/>
                </a:solidFill>
                <a:latin typeface="Effra Light" charset="0"/>
                <a:ea typeface="Effra Light" charset="0"/>
                <a:cs typeface="Effra Light" charset="0"/>
              </a:defRPr>
            </a:lvl1pPr>
          </a:lstStyle>
          <a:p>
            <a:fld id="{86CB4B4D-7CA3-9044-876B-883B54F8677D}" type="slidenum">
              <a:rPr lang="uk-UA" smtClean="0"/>
              <a:pPr/>
              <a:t>‹#›</a:t>
            </a:fld>
            <a:endParaRPr lang="uk-UA" dirty="0"/>
          </a:p>
        </p:txBody>
      </p:sp>
      <p:sp>
        <p:nvSpPr>
          <p:cNvPr id="24" name="Shape 41"/>
          <p:cNvSpPr>
            <a:spLocks noGrp="1"/>
          </p:cNvSpPr>
          <p:nvPr>
            <p:ph type="body" sz="quarter" idx="13"/>
          </p:nvPr>
        </p:nvSpPr>
        <p:spPr>
          <a:xfrm>
            <a:off x="538919" y="2964593"/>
            <a:ext cx="3963201" cy="344710"/>
          </a:xfrm>
          <a:prstGeom prst="rect">
            <a:avLst/>
          </a:prstGeom>
        </p:spPr>
        <p:txBody>
          <a:bodyPr wrap="none" anchor="t">
            <a:spAutoFit/>
          </a:bodyPr>
          <a:lstStyle>
            <a:lvl1pPr marL="0" indent="0">
              <a:lnSpc>
                <a:spcPct val="80000"/>
              </a:lnSpc>
              <a:spcBef>
                <a:spcPts val="0"/>
              </a:spcBef>
              <a:buSzTx/>
              <a:buNone/>
              <a:defRPr sz="2000" b="1" spc="136">
                <a:solidFill>
                  <a:srgbClr val="00ACE5"/>
                </a:solidFill>
                <a:latin typeface="Calibri" panose="020F0502020204030204" pitchFamily="34" charset="0"/>
                <a:ea typeface="Calibri" panose="020F0502020204030204" pitchFamily="34" charset="0"/>
                <a:cs typeface="Calibri" panose="020F0502020204030204" pitchFamily="34" charset="0"/>
                <a:sym typeface="Effra"/>
              </a:defRPr>
            </a:lvl1pPr>
          </a:lstStyle>
          <a:p>
            <a:pPr lvl="0"/>
            <a:r>
              <a:rPr lang="en-US"/>
              <a:t>Click to edit Master text styles</a:t>
            </a:r>
          </a:p>
        </p:txBody>
      </p:sp>
      <p:sp>
        <p:nvSpPr>
          <p:cNvPr id="25" name="Title 1"/>
          <p:cNvSpPr>
            <a:spLocks noGrp="1"/>
          </p:cNvSpPr>
          <p:nvPr>
            <p:ph type="ctrTitle" hasCustomPrompt="1"/>
          </p:nvPr>
        </p:nvSpPr>
        <p:spPr>
          <a:xfrm>
            <a:off x="527048" y="1657144"/>
            <a:ext cx="11299191" cy="1126062"/>
          </a:xfrm>
          <a:prstGeom prst="rect">
            <a:avLst/>
          </a:prstGeom>
        </p:spPr>
        <p:txBody>
          <a:bodyPr anchor="t" anchorCtr="0">
            <a:noAutofit/>
          </a:bodyPr>
          <a:lstStyle>
            <a:lvl1pPr algn="l">
              <a:lnSpc>
                <a:spcPct val="90000"/>
              </a:lnSpc>
              <a:defRPr sz="4400" b="1" i="0" kern="0" spc="-140" baseline="0">
                <a:solidFill>
                  <a:schemeClr val="bg1"/>
                </a:solidFill>
                <a:latin typeface="Calibri Light" panose="020F0302020204030204" pitchFamily="34" charset="0"/>
                <a:cs typeface="Calibri Light" panose="020F0302020204030204" pitchFamily="34" charset="0"/>
              </a:defRPr>
            </a:lvl1pPr>
          </a:lstStyle>
          <a:p>
            <a:r>
              <a:rPr lang="en-GB" dirty="0"/>
              <a:t>Page title to go here here on one line </a:t>
            </a:r>
            <a:br>
              <a:rPr lang="en-GB" dirty="0"/>
            </a:br>
            <a:r>
              <a:rPr lang="en-GB" dirty="0"/>
              <a:t>Second line here if required</a:t>
            </a:r>
            <a:endParaRPr lang="en-US" dirty="0"/>
          </a:p>
        </p:txBody>
      </p:sp>
      <p:sp>
        <p:nvSpPr>
          <p:cNvPr id="10" name="Shape 31"/>
          <p:cNvSpPr txBox="1">
            <a:spLocks/>
          </p:cNvSpPr>
          <p:nvPr userDrawn="1"/>
        </p:nvSpPr>
        <p:spPr>
          <a:xfrm>
            <a:off x="3069649" y="9085126"/>
            <a:ext cx="1774845" cy="264688"/>
          </a:xfrm>
          <a:prstGeom prst="rect">
            <a:avLst/>
          </a:prstGeom>
        </p:spPr>
        <p:txBody>
          <a:bodyPr wrap="none">
            <a:noAutofit/>
          </a:bodyPr>
          <a:lstStyle>
            <a:lvl1pPr marL="0" marR="0" indent="0" algn="l" defTabSz="584200" rtl="0" latinLnBrk="0">
              <a:lnSpc>
                <a:spcPct val="80000"/>
              </a:lnSpc>
              <a:spcBef>
                <a:spcPts val="0"/>
              </a:spcBef>
              <a:spcAft>
                <a:spcPts val="0"/>
              </a:spcAft>
              <a:buClrTx/>
              <a:buSzTx/>
              <a:buFontTx/>
              <a:buNone/>
              <a:tabLst/>
              <a:defRPr sz="1400" b="0" i="0" u="none" strike="noStrike" cap="none" spc="0" baseline="0">
                <a:ln>
                  <a:noFill/>
                </a:ln>
                <a:solidFill>
                  <a:schemeClr val="bg1">
                    <a:lumMod val="65000"/>
                  </a:schemeClr>
                </a:solidFill>
                <a:uFillTx/>
                <a:latin typeface="Effra"/>
                <a:ea typeface="Effra"/>
                <a:cs typeface="Effra"/>
                <a:sym typeface="Effra"/>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hangingPunct="1"/>
            <a:r>
              <a:rPr lang="en-US" b="0" i="0" dirty="0">
                <a:solidFill>
                  <a:schemeClr val="bg1"/>
                </a:solidFill>
                <a:effectLst/>
                <a:latin typeface="Calibri" panose="020F0502020204030204" pitchFamily="34" charset="0"/>
                <a:ea typeface="Effra Light" charset="0"/>
                <a:cs typeface="Effra Light" charset="0"/>
              </a:rPr>
              <a:t>Title of presentation</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opy slide dark 2 column">
    <p:bg>
      <p:bgPr>
        <a:solidFill>
          <a:srgbClr val="00517B"/>
        </a:solidFill>
        <a:effectLst/>
      </p:bgPr>
    </p:bg>
    <p:spTree>
      <p:nvGrpSpPr>
        <p:cNvPr id="1" name=""/>
        <p:cNvGrpSpPr/>
        <p:nvPr/>
      </p:nvGrpSpPr>
      <p:grpSpPr>
        <a:xfrm>
          <a:off x="0" y="0"/>
          <a:ext cx="0" cy="0"/>
          <a:chOff x="0" y="0"/>
          <a:chExt cx="0" cy="0"/>
        </a:xfrm>
      </p:grpSpPr>
      <p:pic>
        <p:nvPicPr>
          <p:cNvPr id="19" name="pasted-image.pdf"/>
          <p:cNvPicPr>
            <a:picLocks noChangeAspect="1"/>
          </p:cNvPicPr>
          <p:nvPr userDrawn="1"/>
        </p:nvPicPr>
        <p:blipFill>
          <a:blip r:embed="rId2"/>
          <a:stretch>
            <a:fillRect/>
          </a:stretch>
        </p:blipFill>
        <p:spPr>
          <a:xfrm>
            <a:off x="560155" y="8933179"/>
            <a:ext cx="1794863" cy="1125477"/>
          </a:xfrm>
          <a:prstGeom prst="rect">
            <a:avLst/>
          </a:prstGeom>
          <a:ln w="12700">
            <a:miter lim="400000"/>
          </a:ln>
        </p:spPr>
      </p:pic>
      <p:pic>
        <p:nvPicPr>
          <p:cNvPr id="20" name="Picture 19"/>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0" y="-1"/>
            <a:ext cx="13004800" cy="9753601"/>
          </a:xfrm>
          <a:prstGeom prst="rect">
            <a:avLst/>
          </a:prstGeom>
        </p:spPr>
      </p:pic>
      <p:cxnSp>
        <p:nvCxnSpPr>
          <p:cNvPr id="22" name="Straight Connector 21"/>
          <p:cNvCxnSpPr/>
          <p:nvPr userDrawn="1"/>
        </p:nvCxnSpPr>
        <p:spPr>
          <a:xfrm>
            <a:off x="527048" y="8662219"/>
            <a:ext cx="12052800"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23" name="Shape 8"/>
          <p:cNvSpPr>
            <a:spLocks noGrp="1"/>
          </p:cNvSpPr>
          <p:nvPr>
            <p:ph type="sldNum" sz="quarter" idx="2"/>
          </p:nvPr>
        </p:nvSpPr>
        <p:spPr>
          <a:xfrm>
            <a:off x="12230508" y="9094633"/>
            <a:ext cx="349456" cy="318036"/>
          </a:xfrm>
          <a:prstGeom prst="rect">
            <a:avLst/>
          </a:prstGeom>
          <a:ln w="12700">
            <a:miter lim="400000"/>
          </a:ln>
        </p:spPr>
        <p:txBody>
          <a:bodyPr wrap="none" lIns="50800" tIns="50800" rIns="50800" bIns="50800">
            <a:spAutoFit/>
          </a:bodyPr>
          <a:lstStyle>
            <a:lvl1pPr>
              <a:defRPr sz="1400" b="0" i="0">
                <a:solidFill>
                  <a:schemeClr val="bg1"/>
                </a:solidFill>
                <a:latin typeface="Effra Light" charset="0"/>
                <a:ea typeface="Effra Light" charset="0"/>
                <a:cs typeface="Effra Light" charset="0"/>
              </a:defRPr>
            </a:lvl1pPr>
          </a:lstStyle>
          <a:p>
            <a:fld id="{86CB4B4D-7CA3-9044-876B-883B54F8677D}" type="slidenum">
              <a:rPr lang="uk-UA" smtClean="0"/>
              <a:pPr/>
              <a:t>‹#›</a:t>
            </a:fld>
            <a:endParaRPr lang="uk-UA" dirty="0"/>
          </a:p>
        </p:txBody>
      </p:sp>
      <p:sp>
        <p:nvSpPr>
          <p:cNvPr id="9" name="Shape 31"/>
          <p:cNvSpPr txBox="1">
            <a:spLocks/>
          </p:cNvSpPr>
          <p:nvPr userDrawn="1"/>
        </p:nvSpPr>
        <p:spPr>
          <a:xfrm>
            <a:off x="3069649" y="9085126"/>
            <a:ext cx="1774845" cy="264688"/>
          </a:xfrm>
          <a:prstGeom prst="rect">
            <a:avLst/>
          </a:prstGeom>
        </p:spPr>
        <p:txBody>
          <a:bodyPr wrap="none">
            <a:noAutofit/>
          </a:bodyPr>
          <a:lstStyle>
            <a:lvl1pPr marL="0" marR="0" indent="0" algn="l" defTabSz="584200" rtl="0" latinLnBrk="0">
              <a:lnSpc>
                <a:spcPct val="80000"/>
              </a:lnSpc>
              <a:spcBef>
                <a:spcPts val="0"/>
              </a:spcBef>
              <a:spcAft>
                <a:spcPts val="0"/>
              </a:spcAft>
              <a:buClrTx/>
              <a:buSzTx/>
              <a:buFontTx/>
              <a:buNone/>
              <a:tabLst/>
              <a:defRPr sz="1400" b="0" i="0" u="none" strike="noStrike" cap="none" spc="0" baseline="0">
                <a:ln>
                  <a:noFill/>
                </a:ln>
                <a:solidFill>
                  <a:schemeClr val="bg1">
                    <a:lumMod val="65000"/>
                  </a:schemeClr>
                </a:solidFill>
                <a:uFillTx/>
                <a:latin typeface="Effra"/>
                <a:ea typeface="Effra"/>
                <a:cs typeface="Effra"/>
                <a:sym typeface="Effra"/>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hangingPunct="1"/>
            <a:r>
              <a:rPr lang="en-US" b="0" i="0" dirty="0">
                <a:solidFill>
                  <a:schemeClr val="bg1"/>
                </a:solidFill>
                <a:effectLst/>
                <a:latin typeface="Calibri" panose="020F0502020204030204" pitchFamily="34" charset="0"/>
                <a:ea typeface="Effra Light" charset="0"/>
                <a:cs typeface="Effra Light" charset="0"/>
              </a:rPr>
              <a:t>Title of presentation</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517B"/>
            </a:gs>
            <a:gs pos="100000">
              <a:srgbClr val="00ACE5"/>
            </a:gs>
          </a:gsLst>
          <a:lin ang="0" scaled="0"/>
        </a:gradFill>
        <a:effectLst/>
      </p:bgPr>
    </p:bg>
    <p:spTree>
      <p:nvGrpSpPr>
        <p:cNvPr id="1" name=""/>
        <p:cNvGrpSpPr/>
        <p:nvPr/>
      </p:nvGrpSpPr>
      <p:grpSpPr>
        <a:xfrm>
          <a:off x="0" y="0"/>
          <a:ext cx="0" cy="0"/>
          <a:chOff x="0" y="0"/>
          <a:chExt cx="0" cy="0"/>
        </a:xfrm>
      </p:grpSpPr>
      <p:sp>
        <p:nvSpPr>
          <p:cNvPr id="8" name="Shape 8"/>
          <p:cNvSpPr>
            <a:spLocks noGrp="1"/>
          </p:cNvSpPr>
          <p:nvPr>
            <p:ph type="sldNum" sz="quarter" idx="2"/>
          </p:nvPr>
        </p:nvSpPr>
        <p:spPr>
          <a:xfrm>
            <a:off x="12230508" y="9094633"/>
            <a:ext cx="349456" cy="318036"/>
          </a:xfrm>
          <a:prstGeom prst="rect">
            <a:avLst/>
          </a:prstGeom>
          <a:ln w="12700">
            <a:miter lim="400000"/>
          </a:ln>
        </p:spPr>
        <p:txBody>
          <a:bodyPr wrap="none" lIns="50800" tIns="50800" rIns="50800" bIns="50800">
            <a:spAutoFit/>
          </a:bodyPr>
          <a:lstStyle>
            <a:lvl1pPr>
              <a:defRPr sz="1400" b="0" i="0">
                <a:solidFill>
                  <a:schemeClr val="tx2"/>
                </a:solidFill>
                <a:latin typeface="Effra Light" charset="0"/>
                <a:ea typeface="Effra Light" charset="0"/>
                <a:cs typeface="Effra Light" charset="0"/>
              </a:defRPr>
            </a:lvl1pPr>
          </a:lstStyle>
          <a:p>
            <a:fld id="{86CB4B4D-7CA3-9044-876B-883B54F8677D}" type="slidenum">
              <a:rPr lang="uk-UA" smtClean="0"/>
              <a:pPr/>
              <a:t>‹#›</a:t>
            </a:fld>
            <a:endParaRPr lang="uk-UA" dirty="0"/>
          </a:p>
        </p:txBody>
      </p:sp>
    </p:spTree>
  </p:cSld>
  <p:clrMap bg1="lt1" tx1="dk1" bg2="lt2" tx2="dk2" accent1="accent1" accent2="accent2" accent3="accent3" accent4="accent4" accent5="accent5" accent6="accent6" hlink="hlink" folHlink="folHlink"/>
  <p:sldLayoutIdLst>
    <p:sldLayoutId id="2147483662" r:id="rId1"/>
    <p:sldLayoutId id="2147483660" r:id="rId2"/>
    <p:sldLayoutId id="2147483661" r:id="rId3"/>
    <p:sldLayoutId id="2147483663" r:id="rId4"/>
    <p:sldLayoutId id="2147483659" r:id="rId5"/>
    <p:sldLayoutId id="2147483656" r:id="rId6"/>
    <p:sldLayoutId id="2147483664" r:id="rId7"/>
    <p:sldLayoutId id="2147483665" r:id="rId8"/>
  </p:sldLayoutIdLst>
  <p:transition spd="med"/>
  <p:hf hdr="0" ftr="0" dt="0"/>
  <p:txStyles>
    <p:titleStyle>
      <a:lvl1pPr marL="0" marR="0" indent="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78CAFF-9105-4681-86AE-800AE40FF383}"/>
              </a:ext>
            </a:extLst>
          </p:cNvPr>
          <p:cNvSpPr>
            <a:spLocks noGrp="1"/>
          </p:cNvSpPr>
          <p:nvPr>
            <p:ph type="sldNum" sz="quarter" idx="2"/>
          </p:nvPr>
        </p:nvSpPr>
        <p:spPr/>
        <p:txBody>
          <a:bodyPr/>
          <a:lstStyle/>
          <a:p>
            <a:fld id="{86CB4B4D-7CA3-9044-876B-883B54F8677D}" type="slidenum">
              <a:rPr lang="uk-UA" smtClean="0"/>
              <a:pPr/>
              <a:t>1</a:t>
            </a:fld>
            <a:endParaRPr lang="uk-UA" dirty="0"/>
          </a:p>
        </p:txBody>
      </p:sp>
      <p:sp>
        <p:nvSpPr>
          <p:cNvPr id="3" name="Title 2">
            <a:extLst>
              <a:ext uri="{FF2B5EF4-FFF2-40B4-BE49-F238E27FC236}">
                <a16:creationId xmlns:a16="http://schemas.microsoft.com/office/drawing/2014/main" id="{B60B5EA2-0BF3-41F0-92D6-83EAF71FA807}"/>
              </a:ext>
            </a:extLst>
          </p:cNvPr>
          <p:cNvSpPr>
            <a:spLocks noGrp="1"/>
          </p:cNvSpPr>
          <p:nvPr>
            <p:ph type="ctrTitle"/>
          </p:nvPr>
        </p:nvSpPr>
        <p:spPr>
          <a:xfrm>
            <a:off x="347720" y="1723583"/>
            <a:ext cx="11013008" cy="1869018"/>
          </a:xfrm>
        </p:spPr>
        <p:txBody>
          <a:bodyPr/>
          <a:lstStyle/>
          <a:p>
            <a:r>
              <a:rPr lang="en-US" sz="5400" dirty="0"/>
              <a:t>Advancing Gender Parity in Nuclear Security:</a:t>
            </a:r>
            <a:br>
              <a:rPr lang="en-US" sz="5400" dirty="0"/>
            </a:br>
            <a:r>
              <a:rPr lang="en-US" sz="5400" dirty="0"/>
              <a:t>Why It Matters and How It Can Be Done</a:t>
            </a:r>
            <a:endParaRPr lang="en-GB" sz="5400" dirty="0"/>
          </a:p>
        </p:txBody>
      </p:sp>
      <p:sp>
        <p:nvSpPr>
          <p:cNvPr id="4" name="Text Placeholder 3">
            <a:extLst>
              <a:ext uri="{FF2B5EF4-FFF2-40B4-BE49-F238E27FC236}">
                <a16:creationId xmlns:a16="http://schemas.microsoft.com/office/drawing/2014/main" id="{CA361170-7870-4693-97E1-B207FE4A9C48}"/>
              </a:ext>
            </a:extLst>
          </p:cNvPr>
          <p:cNvSpPr>
            <a:spLocks noGrp="1"/>
          </p:cNvSpPr>
          <p:nvPr>
            <p:ph type="body" sz="quarter" idx="13"/>
          </p:nvPr>
        </p:nvSpPr>
        <p:spPr>
          <a:xfrm>
            <a:off x="413074" y="4673599"/>
            <a:ext cx="7237815" cy="1135054"/>
          </a:xfrm>
        </p:spPr>
        <p:txBody>
          <a:bodyPr/>
          <a:lstStyle/>
          <a:p>
            <a:r>
              <a:rPr lang="en-US" sz="2800" dirty="0"/>
              <a:t>Lars van Dassen</a:t>
            </a:r>
          </a:p>
          <a:p>
            <a:endParaRPr lang="en-US" sz="2800" dirty="0"/>
          </a:p>
          <a:p>
            <a:r>
              <a:rPr lang="en-US" sz="2800" dirty="0"/>
              <a:t>WINS, World Institute for Nuclear Security</a:t>
            </a:r>
            <a:endParaRPr lang="en-GB" sz="2800" dirty="0"/>
          </a:p>
        </p:txBody>
      </p:sp>
    </p:spTree>
    <p:extLst>
      <p:ext uri="{BB962C8B-B14F-4D97-AF65-F5344CB8AC3E}">
        <p14:creationId xmlns:p14="http://schemas.microsoft.com/office/powerpoint/2010/main" val="29088265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23C421-3AAE-4A7F-81E7-853592AAD0DD}"/>
              </a:ext>
            </a:extLst>
          </p:cNvPr>
          <p:cNvSpPr>
            <a:spLocks noGrp="1"/>
          </p:cNvSpPr>
          <p:nvPr>
            <p:ph type="sldNum" sz="quarter" idx="2"/>
          </p:nvPr>
        </p:nvSpPr>
        <p:spPr/>
        <p:txBody>
          <a:bodyPr/>
          <a:lstStyle/>
          <a:p>
            <a:fld id="{86CB4B4D-7CA3-9044-876B-883B54F8677D}" type="slidenum">
              <a:rPr lang="en-GB" smtClean="0"/>
              <a:t>10</a:t>
            </a:fld>
            <a:endParaRPr lang="en-GB"/>
          </a:p>
        </p:txBody>
      </p:sp>
      <p:sp>
        <p:nvSpPr>
          <p:cNvPr id="4" name="Title 3">
            <a:extLst>
              <a:ext uri="{FF2B5EF4-FFF2-40B4-BE49-F238E27FC236}">
                <a16:creationId xmlns:a16="http://schemas.microsoft.com/office/drawing/2014/main" id="{4D36C02F-E905-48F2-9447-05FDE7AC72BE}"/>
              </a:ext>
            </a:extLst>
          </p:cNvPr>
          <p:cNvSpPr>
            <a:spLocks noGrp="1"/>
          </p:cNvSpPr>
          <p:nvPr>
            <p:ph type="ctrTitle"/>
          </p:nvPr>
        </p:nvSpPr>
        <p:spPr/>
        <p:txBody>
          <a:bodyPr/>
          <a:lstStyle/>
          <a:p>
            <a:r>
              <a:rPr lang="en-GB" dirty="0"/>
              <a:t>End note in short . . . </a:t>
            </a:r>
          </a:p>
        </p:txBody>
      </p:sp>
      <p:sp>
        <p:nvSpPr>
          <p:cNvPr id="5" name="Text Placeholder 4">
            <a:extLst>
              <a:ext uri="{FF2B5EF4-FFF2-40B4-BE49-F238E27FC236}">
                <a16:creationId xmlns:a16="http://schemas.microsoft.com/office/drawing/2014/main" id="{F00A2C1A-6DF8-46B6-AB44-3C6D3ED40289}"/>
              </a:ext>
            </a:extLst>
          </p:cNvPr>
          <p:cNvSpPr>
            <a:spLocks noGrp="1"/>
          </p:cNvSpPr>
          <p:nvPr>
            <p:ph type="body" sz="half" idx="16"/>
          </p:nvPr>
        </p:nvSpPr>
        <p:spPr>
          <a:xfrm>
            <a:off x="527048" y="3876012"/>
            <a:ext cx="9405438" cy="1609030"/>
          </a:xfrm>
        </p:spPr>
        <p:txBody>
          <a:bodyPr/>
          <a:lstStyle/>
          <a:p>
            <a:r>
              <a:rPr lang="en-GB" sz="2800" dirty="0"/>
              <a:t>To choose and promote gender parity as part of your nuclear security systems and organizations -  is a short cut to improved nuclear security . . . . . . </a:t>
            </a:r>
          </a:p>
        </p:txBody>
      </p:sp>
    </p:spTree>
    <p:extLst>
      <p:ext uri="{BB962C8B-B14F-4D97-AF65-F5344CB8AC3E}">
        <p14:creationId xmlns:p14="http://schemas.microsoft.com/office/powerpoint/2010/main" val="312595018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D87679-9E10-456F-9EE0-B0C8B08D98B7}"/>
              </a:ext>
            </a:extLst>
          </p:cNvPr>
          <p:cNvSpPr>
            <a:spLocks noGrp="1"/>
          </p:cNvSpPr>
          <p:nvPr>
            <p:ph type="sldNum" sz="quarter" idx="2"/>
          </p:nvPr>
        </p:nvSpPr>
        <p:spPr/>
        <p:txBody>
          <a:bodyPr/>
          <a:lstStyle/>
          <a:p>
            <a:fld id="{86CB4B4D-7CA3-9044-876B-883B54F8677D}" type="slidenum">
              <a:rPr lang="en-GB" smtClean="0"/>
              <a:t>2</a:t>
            </a:fld>
            <a:endParaRPr lang="en-GB"/>
          </a:p>
        </p:txBody>
      </p:sp>
      <p:sp>
        <p:nvSpPr>
          <p:cNvPr id="4" name="Title 3">
            <a:extLst>
              <a:ext uri="{FF2B5EF4-FFF2-40B4-BE49-F238E27FC236}">
                <a16:creationId xmlns:a16="http://schemas.microsoft.com/office/drawing/2014/main" id="{7768ADEA-B8D6-4A50-AF6D-C091017391B3}"/>
              </a:ext>
            </a:extLst>
          </p:cNvPr>
          <p:cNvSpPr>
            <a:spLocks noGrp="1"/>
          </p:cNvSpPr>
          <p:nvPr>
            <p:ph type="ctrTitle"/>
          </p:nvPr>
        </p:nvSpPr>
        <p:spPr/>
        <p:txBody>
          <a:bodyPr/>
          <a:lstStyle/>
          <a:p>
            <a:r>
              <a:rPr lang="en-GB" dirty="0"/>
              <a:t>Building my case on . . . . </a:t>
            </a:r>
          </a:p>
        </p:txBody>
      </p:sp>
      <p:sp>
        <p:nvSpPr>
          <p:cNvPr id="5" name="Text Placeholder 4">
            <a:extLst>
              <a:ext uri="{FF2B5EF4-FFF2-40B4-BE49-F238E27FC236}">
                <a16:creationId xmlns:a16="http://schemas.microsoft.com/office/drawing/2014/main" id="{F9E5753B-EF41-42F6-B882-BA597E419055}"/>
              </a:ext>
            </a:extLst>
          </p:cNvPr>
          <p:cNvSpPr>
            <a:spLocks noGrp="1"/>
          </p:cNvSpPr>
          <p:nvPr>
            <p:ph type="body" sz="half" idx="16"/>
          </p:nvPr>
        </p:nvSpPr>
        <p:spPr>
          <a:xfrm>
            <a:off x="527048" y="3105150"/>
            <a:ext cx="6330952" cy="3677289"/>
          </a:xfrm>
        </p:spPr>
        <p:txBody>
          <a:bodyPr/>
          <a:lstStyle/>
          <a:p>
            <a:r>
              <a:rPr lang="en-GB" sz="2800" dirty="0"/>
              <a:t>A Best Practice Guide (BPG) produced and issued by WINS in March 2021. </a:t>
            </a:r>
          </a:p>
          <a:p>
            <a:r>
              <a:rPr lang="en-GB" sz="2800" dirty="0"/>
              <a:t>This BPG builds on other work we have done in the area – but most of all, it is </a:t>
            </a:r>
            <a:r>
              <a:rPr lang="en-GB" sz="2800" i="1" dirty="0"/>
              <a:t>informed by practice and empirical impressions</a:t>
            </a:r>
            <a:r>
              <a:rPr lang="en-GB" sz="2800" dirty="0"/>
              <a:t> from nuclear security and equal right issues all over the world.</a:t>
            </a:r>
          </a:p>
        </p:txBody>
      </p:sp>
      <p:pic>
        <p:nvPicPr>
          <p:cNvPr id="1026" name="85323146-3BA0-42EB-87D6-89C1A7945F2A">
            <a:extLst>
              <a:ext uri="{FF2B5EF4-FFF2-40B4-BE49-F238E27FC236}">
                <a16:creationId xmlns:a16="http://schemas.microsoft.com/office/drawing/2014/main" id="{A8E20920-4277-4F0C-BED8-EA1A16920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97283">
            <a:off x="7420681" y="2411444"/>
            <a:ext cx="4919248" cy="392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49266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733951-5D35-49AA-A2D2-D6DDB56536B5}"/>
              </a:ext>
            </a:extLst>
          </p:cNvPr>
          <p:cNvSpPr>
            <a:spLocks noGrp="1"/>
          </p:cNvSpPr>
          <p:nvPr>
            <p:ph type="sldNum" sz="quarter" idx="2"/>
          </p:nvPr>
        </p:nvSpPr>
        <p:spPr/>
        <p:txBody>
          <a:bodyPr/>
          <a:lstStyle/>
          <a:p>
            <a:fld id="{86CB4B4D-7CA3-9044-876B-883B54F8677D}" type="slidenum">
              <a:rPr lang="en-GB" smtClean="0"/>
              <a:t>3</a:t>
            </a:fld>
            <a:endParaRPr lang="en-GB"/>
          </a:p>
        </p:txBody>
      </p:sp>
      <p:sp>
        <p:nvSpPr>
          <p:cNvPr id="4" name="Title 3">
            <a:extLst>
              <a:ext uri="{FF2B5EF4-FFF2-40B4-BE49-F238E27FC236}">
                <a16:creationId xmlns:a16="http://schemas.microsoft.com/office/drawing/2014/main" id="{F2D5F480-79AB-406F-8094-494E15248992}"/>
              </a:ext>
            </a:extLst>
          </p:cNvPr>
          <p:cNvSpPr>
            <a:spLocks noGrp="1"/>
          </p:cNvSpPr>
          <p:nvPr>
            <p:ph type="ctrTitle"/>
          </p:nvPr>
        </p:nvSpPr>
        <p:spPr/>
        <p:txBody>
          <a:bodyPr/>
          <a:lstStyle/>
          <a:p>
            <a:r>
              <a:rPr lang="en-GB" dirty="0"/>
              <a:t>The case for gender parity has many layers . . . , and reasons </a:t>
            </a:r>
          </a:p>
        </p:txBody>
      </p:sp>
      <p:sp>
        <p:nvSpPr>
          <p:cNvPr id="5" name="Content Placeholder 4">
            <a:extLst>
              <a:ext uri="{FF2B5EF4-FFF2-40B4-BE49-F238E27FC236}">
                <a16:creationId xmlns:a16="http://schemas.microsoft.com/office/drawing/2014/main" id="{96CAF4F0-62B3-4FBB-8009-15181C719834}"/>
              </a:ext>
            </a:extLst>
          </p:cNvPr>
          <p:cNvSpPr>
            <a:spLocks noGrp="1"/>
          </p:cNvSpPr>
          <p:nvPr>
            <p:ph idx="3"/>
          </p:nvPr>
        </p:nvSpPr>
        <p:spPr>
          <a:xfrm>
            <a:off x="598140" y="2971800"/>
            <a:ext cx="6253510" cy="4762501"/>
          </a:xfrm>
        </p:spPr>
        <p:txBody>
          <a:bodyPr/>
          <a:lstStyle/>
          <a:p>
            <a:r>
              <a:rPr lang="en-GB" sz="2800" dirty="0">
                <a:latin typeface="Calibri" panose="020F0502020204030204" pitchFamily="34" charset="0"/>
                <a:cs typeface="Calibri" panose="020F0502020204030204" pitchFamily="34" charset="0"/>
              </a:rPr>
              <a:t>“It’s about justice, stupid!”</a:t>
            </a:r>
          </a:p>
          <a:p>
            <a:r>
              <a:rPr lang="en-GB" sz="2800" dirty="0">
                <a:latin typeface="Calibri" panose="020F0502020204030204" pitchFamily="34" charset="0"/>
                <a:cs typeface="Calibri" panose="020F0502020204030204" pitchFamily="34" charset="0"/>
              </a:rPr>
              <a:t>It brings innovation and increased performance</a:t>
            </a:r>
          </a:p>
          <a:p>
            <a:r>
              <a:rPr lang="en-GB" sz="2800" dirty="0">
                <a:latin typeface="Calibri" panose="020F0502020204030204" pitchFamily="34" charset="0"/>
                <a:cs typeface="Calibri" panose="020F0502020204030204" pitchFamily="34" charset="0"/>
              </a:rPr>
              <a:t>We increase the access to talent and the happiness in the workplace</a:t>
            </a:r>
          </a:p>
          <a:p>
            <a:r>
              <a:rPr lang="en-GB" sz="2800" dirty="0">
                <a:latin typeface="Calibri" panose="020F0502020204030204" pitchFamily="34" charset="0"/>
                <a:cs typeface="Calibri" panose="020F0502020204030204" pitchFamily="34" charset="0"/>
              </a:rPr>
              <a:t>The efficiency increases</a:t>
            </a:r>
          </a:p>
          <a:p>
            <a:r>
              <a:rPr lang="en-GB" sz="2800" dirty="0">
                <a:latin typeface="Calibri" panose="020F0502020204030204" pitchFamily="34" charset="0"/>
                <a:cs typeface="Calibri" panose="020F0502020204030204" pitchFamily="34" charset="0"/>
              </a:rPr>
              <a:t>And . . . . it leads to </a:t>
            </a:r>
            <a:r>
              <a:rPr lang="en-GB" sz="2800" u="sng" dirty="0">
                <a:latin typeface="Calibri" panose="020F0502020204030204" pitchFamily="34" charset="0"/>
                <a:cs typeface="Calibri" panose="020F0502020204030204" pitchFamily="34" charset="0"/>
              </a:rPr>
              <a:t>better nuclear security</a:t>
            </a:r>
          </a:p>
        </p:txBody>
      </p:sp>
      <p:pic>
        <p:nvPicPr>
          <p:cNvPr id="6" name="Picture 5">
            <a:extLst>
              <a:ext uri="{FF2B5EF4-FFF2-40B4-BE49-F238E27FC236}">
                <a16:creationId xmlns:a16="http://schemas.microsoft.com/office/drawing/2014/main" id="{DDC84E72-4422-4DD2-A000-32618189A3B9}"/>
              </a:ext>
            </a:extLst>
          </p:cNvPr>
          <p:cNvPicPr>
            <a:picLocks noChangeAspect="1"/>
          </p:cNvPicPr>
          <p:nvPr/>
        </p:nvPicPr>
        <p:blipFill>
          <a:blip r:embed="rId2"/>
          <a:stretch>
            <a:fillRect/>
          </a:stretch>
        </p:blipFill>
        <p:spPr>
          <a:xfrm>
            <a:off x="6851650" y="3752850"/>
            <a:ext cx="5728313" cy="3981451"/>
          </a:xfrm>
          <a:prstGeom prst="rect">
            <a:avLst/>
          </a:prstGeom>
        </p:spPr>
      </p:pic>
    </p:spTree>
    <p:extLst>
      <p:ext uri="{BB962C8B-B14F-4D97-AF65-F5344CB8AC3E}">
        <p14:creationId xmlns:p14="http://schemas.microsoft.com/office/powerpoint/2010/main" val="146930344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D525AC-D110-4170-878A-E395DADA1C3E}"/>
              </a:ext>
            </a:extLst>
          </p:cNvPr>
          <p:cNvSpPr>
            <a:spLocks noGrp="1"/>
          </p:cNvSpPr>
          <p:nvPr>
            <p:ph type="sldNum" sz="quarter" idx="2"/>
          </p:nvPr>
        </p:nvSpPr>
        <p:spPr/>
        <p:txBody>
          <a:bodyPr/>
          <a:lstStyle/>
          <a:p>
            <a:fld id="{86CB4B4D-7CA3-9044-876B-883B54F8677D}" type="slidenum">
              <a:rPr lang="en-GB" smtClean="0"/>
              <a:t>4</a:t>
            </a:fld>
            <a:endParaRPr lang="en-GB"/>
          </a:p>
        </p:txBody>
      </p:sp>
      <p:sp>
        <p:nvSpPr>
          <p:cNvPr id="4" name="Title 3">
            <a:extLst>
              <a:ext uri="{FF2B5EF4-FFF2-40B4-BE49-F238E27FC236}">
                <a16:creationId xmlns:a16="http://schemas.microsoft.com/office/drawing/2014/main" id="{8B379002-4716-458D-994C-FE56A93EF1D0}"/>
              </a:ext>
            </a:extLst>
          </p:cNvPr>
          <p:cNvSpPr>
            <a:spLocks noGrp="1"/>
          </p:cNvSpPr>
          <p:nvPr>
            <p:ph type="ctrTitle"/>
          </p:nvPr>
        </p:nvSpPr>
        <p:spPr/>
        <p:txBody>
          <a:bodyPr/>
          <a:lstStyle/>
          <a:p>
            <a:r>
              <a:rPr lang="en-GB" dirty="0"/>
              <a:t>Justice. . . . . </a:t>
            </a:r>
          </a:p>
        </p:txBody>
      </p:sp>
      <p:sp>
        <p:nvSpPr>
          <p:cNvPr id="5" name="Text Placeholder 4">
            <a:extLst>
              <a:ext uri="{FF2B5EF4-FFF2-40B4-BE49-F238E27FC236}">
                <a16:creationId xmlns:a16="http://schemas.microsoft.com/office/drawing/2014/main" id="{C5E5CC5F-C06E-4C4E-AA29-910F06E9761D}"/>
              </a:ext>
            </a:extLst>
          </p:cNvPr>
          <p:cNvSpPr>
            <a:spLocks noGrp="1"/>
          </p:cNvSpPr>
          <p:nvPr>
            <p:ph type="body" sz="half" idx="16"/>
          </p:nvPr>
        </p:nvSpPr>
        <p:spPr>
          <a:xfrm>
            <a:off x="527048" y="2783206"/>
            <a:ext cx="6350002" cy="5228483"/>
          </a:xfrm>
        </p:spPr>
        <p:txBody>
          <a:bodyPr/>
          <a:lstStyle/>
          <a:p>
            <a:r>
              <a:rPr lang="en-GB" sz="2800" dirty="0"/>
              <a:t>In the world there are men and women. In most cases their distribution is 50-50. Their salaries, positions and access to occupations and positions are not.</a:t>
            </a:r>
          </a:p>
          <a:p>
            <a:r>
              <a:rPr lang="en-GB" sz="2800" dirty="0"/>
              <a:t>In experiments on how people would want a society to be if they do not know which place and position they occupy in such a society – most people opt for  systems with equal chances and opportunities. </a:t>
            </a:r>
          </a:p>
        </p:txBody>
      </p:sp>
      <p:pic>
        <p:nvPicPr>
          <p:cNvPr id="6" name="Picture 5">
            <a:extLst>
              <a:ext uri="{FF2B5EF4-FFF2-40B4-BE49-F238E27FC236}">
                <a16:creationId xmlns:a16="http://schemas.microsoft.com/office/drawing/2014/main" id="{960B33C8-8A40-45A7-BB24-5676BFEAE859}"/>
              </a:ext>
            </a:extLst>
          </p:cNvPr>
          <p:cNvPicPr>
            <a:picLocks noChangeAspect="1"/>
          </p:cNvPicPr>
          <p:nvPr/>
        </p:nvPicPr>
        <p:blipFill>
          <a:blip r:embed="rId2"/>
          <a:stretch>
            <a:fillRect/>
          </a:stretch>
        </p:blipFill>
        <p:spPr>
          <a:xfrm>
            <a:off x="7526337" y="3009900"/>
            <a:ext cx="5294313" cy="3960495"/>
          </a:xfrm>
          <a:prstGeom prst="rect">
            <a:avLst/>
          </a:prstGeom>
        </p:spPr>
      </p:pic>
    </p:spTree>
    <p:extLst>
      <p:ext uri="{BB962C8B-B14F-4D97-AF65-F5344CB8AC3E}">
        <p14:creationId xmlns:p14="http://schemas.microsoft.com/office/powerpoint/2010/main" val="35700742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3951D0-EF7A-4CCB-B52D-12A89039AC08}"/>
              </a:ext>
            </a:extLst>
          </p:cNvPr>
          <p:cNvSpPr>
            <a:spLocks noGrp="1"/>
          </p:cNvSpPr>
          <p:nvPr>
            <p:ph type="sldNum" sz="quarter" idx="2"/>
          </p:nvPr>
        </p:nvSpPr>
        <p:spPr/>
        <p:txBody>
          <a:bodyPr/>
          <a:lstStyle/>
          <a:p>
            <a:fld id="{86CB4B4D-7CA3-9044-876B-883B54F8677D}" type="slidenum">
              <a:rPr lang="en-GB" smtClean="0"/>
              <a:t>5</a:t>
            </a:fld>
            <a:endParaRPr lang="en-GB"/>
          </a:p>
        </p:txBody>
      </p:sp>
      <p:sp>
        <p:nvSpPr>
          <p:cNvPr id="4" name="Title 3">
            <a:extLst>
              <a:ext uri="{FF2B5EF4-FFF2-40B4-BE49-F238E27FC236}">
                <a16:creationId xmlns:a16="http://schemas.microsoft.com/office/drawing/2014/main" id="{EAEF3934-BFDD-41AA-B70D-702EF1CB44FC}"/>
              </a:ext>
            </a:extLst>
          </p:cNvPr>
          <p:cNvSpPr>
            <a:spLocks noGrp="1"/>
          </p:cNvSpPr>
          <p:nvPr>
            <p:ph type="ctrTitle"/>
          </p:nvPr>
        </p:nvSpPr>
        <p:spPr/>
        <p:txBody>
          <a:bodyPr/>
          <a:lstStyle/>
          <a:p>
            <a:r>
              <a:rPr lang="en-GB" dirty="0"/>
              <a:t>Innovation and performance . . . </a:t>
            </a:r>
          </a:p>
        </p:txBody>
      </p:sp>
      <p:sp>
        <p:nvSpPr>
          <p:cNvPr id="5" name="Text Placeholder 4">
            <a:extLst>
              <a:ext uri="{FF2B5EF4-FFF2-40B4-BE49-F238E27FC236}">
                <a16:creationId xmlns:a16="http://schemas.microsoft.com/office/drawing/2014/main" id="{AF8CFABC-37AB-4140-A1A5-C160E5D96097}"/>
              </a:ext>
            </a:extLst>
          </p:cNvPr>
          <p:cNvSpPr>
            <a:spLocks noGrp="1"/>
          </p:cNvSpPr>
          <p:nvPr>
            <p:ph type="body" sz="half" idx="16"/>
          </p:nvPr>
        </p:nvSpPr>
        <p:spPr>
          <a:xfrm>
            <a:off x="527048" y="2783206"/>
            <a:ext cx="6799264" cy="5745547"/>
          </a:xfrm>
        </p:spPr>
        <p:txBody>
          <a:bodyPr/>
          <a:lstStyle/>
          <a:p>
            <a:r>
              <a:rPr lang="en-GB" sz="2800" dirty="0"/>
              <a:t>Diverse organizations perform better than mono-cultures. And they generate better and more ideas. This includes organizations where men and women are equal in number, rights and opportunities. All perform better – also the men.</a:t>
            </a:r>
          </a:p>
          <a:p>
            <a:r>
              <a:rPr lang="en-GB" sz="2800" dirty="0"/>
              <a:t>The reasons for this have been studied – where there is diversity the span of juxtaposition is bigger and others’ achievements stand out clearer and cause more inspiration.</a:t>
            </a:r>
          </a:p>
        </p:txBody>
      </p:sp>
      <p:pic>
        <p:nvPicPr>
          <p:cNvPr id="6" name="Picture 5">
            <a:extLst>
              <a:ext uri="{FF2B5EF4-FFF2-40B4-BE49-F238E27FC236}">
                <a16:creationId xmlns:a16="http://schemas.microsoft.com/office/drawing/2014/main" id="{688D0ABC-0790-4792-900A-A2E072C39EE1}"/>
              </a:ext>
            </a:extLst>
          </p:cNvPr>
          <p:cNvPicPr>
            <a:picLocks noChangeAspect="1"/>
          </p:cNvPicPr>
          <p:nvPr/>
        </p:nvPicPr>
        <p:blipFill>
          <a:blip r:embed="rId2"/>
          <a:stretch>
            <a:fillRect/>
          </a:stretch>
        </p:blipFill>
        <p:spPr>
          <a:xfrm>
            <a:off x="7326314" y="3221356"/>
            <a:ext cx="5151440" cy="4551044"/>
          </a:xfrm>
          <a:prstGeom prst="rect">
            <a:avLst/>
          </a:prstGeom>
        </p:spPr>
      </p:pic>
    </p:spTree>
    <p:extLst>
      <p:ext uri="{BB962C8B-B14F-4D97-AF65-F5344CB8AC3E}">
        <p14:creationId xmlns:p14="http://schemas.microsoft.com/office/powerpoint/2010/main" val="28203870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E26673-750A-4A73-A844-07EBCDB2B534}"/>
              </a:ext>
            </a:extLst>
          </p:cNvPr>
          <p:cNvSpPr>
            <a:spLocks noGrp="1"/>
          </p:cNvSpPr>
          <p:nvPr>
            <p:ph type="sldNum" sz="quarter" idx="2"/>
          </p:nvPr>
        </p:nvSpPr>
        <p:spPr/>
        <p:txBody>
          <a:bodyPr/>
          <a:lstStyle/>
          <a:p>
            <a:fld id="{86CB4B4D-7CA3-9044-876B-883B54F8677D}" type="slidenum">
              <a:rPr lang="en-GB" smtClean="0"/>
              <a:t>6</a:t>
            </a:fld>
            <a:endParaRPr lang="en-GB"/>
          </a:p>
        </p:txBody>
      </p:sp>
      <p:sp>
        <p:nvSpPr>
          <p:cNvPr id="4" name="Title 3">
            <a:extLst>
              <a:ext uri="{FF2B5EF4-FFF2-40B4-BE49-F238E27FC236}">
                <a16:creationId xmlns:a16="http://schemas.microsoft.com/office/drawing/2014/main" id="{4765B54B-5BD6-40FF-932E-1986A9AD7FB9}"/>
              </a:ext>
            </a:extLst>
          </p:cNvPr>
          <p:cNvSpPr>
            <a:spLocks noGrp="1"/>
          </p:cNvSpPr>
          <p:nvPr>
            <p:ph type="ctrTitle"/>
          </p:nvPr>
        </p:nvSpPr>
        <p:spPr/>
        <p:txBody>
          <a:bodyPr/>
          <a:lstStyle/>
          <a:p>
            <a:r>
              <a:rPr lang="en-GB" dirty="0"/>
              <a:t>Talent and happiness</a:t>
            </a:r>
          </a:p>
        </p:txBody>
      </p:sp>
      <p:sp>
        <p:nvSpPr>
          <p:cNvPr id="5" name="Text Placeholder 4">
            <a:extLst>
              <a:ext uri="{FF2B5EF4-FFF2-40B4-BE49-F238E27FC236}">
                <a16:creationId xmlns:a16="http://schemas.microsoft.com/office/drawing/2014/main" id="{513E4DE2-AA73-48E3-8EEC-BB0F9DD1B2F7}"/>
              </a:ext>
            </a:extLst>
          </p:cNvPr>
          <p:cNvSpPr>
            <a:spLocks noGrp="1"/>
          </p:cNvSpPr>
          <p:nvPr>
            <p:ph type="body" sz="half" idx="16"/>
          </p:nvPr>
        </p:nvSpPr>
        <p:spPr>
          <a:xfrm>
            <a:off x="527047" y="2783206"/>
            <a:ext cx="6221225" cy="5745547"/>
          </a:xfrm>
        </p:spPr>
        <p:txBody>
          <a:bodyPr/>
          <a:lstStyle/>
          <a:p>
            <a:r>
              <a:rPr lang="en-GB" sz="2800" dirty="0"/>
              <a:t>Why would you want five good applications for an open position if you can have ten? And why would you want to leave out the applicants that are very often those with the most training and education? </a:t>
            </a:r>
          </a:p>
          <a:p>
            <a:r>
              <a:rPr lang="en-GB" sz="2800" dirty="0"/>
              <a:t>And how can you live without good laughs in the workplace? Inclusiveness makes people feel comfortable and safe – and the road to being, saying and doing freely and creatively grows.</a:t>
            </a:r>
          </a:p>
        </p:txBody>
      </p:sp>
      <p:pic>
        <p:nvPicPr>
          <p:cNvPr id="6" name="Picture 5">
            <a:extLst>
              <a:ext uri="{FF2B5EF4-FFF2-40B4-BE49-F238E27FC236}">
                <a16:creationId xmlns:a16="http://schemas.microsoft.com/office/drawing/2014/main" id="{C0FF3ED8-22F8-4C0B-AE28-5A8D0FF94B3A}"/>
              </a:ext>
            </a:extLst>
          </p:cNvPr>
          <p:cNvPicPr>
            <a:picLocks noChangeAspect="1"/>
          </p:cNvPicPr>
          <p:nvPr/>
        </p:nvPicPr>
        <p:blipFill>
          <a:blip r:embed="rId2"/>
          <a:stretch>
            <a:fillRect/>
          </a:stretch>
        </p:blipFill>
        <p:spPr>
          <a:xfrm>
            <a:off x="7049500" y="3900960"/>
            <a:ext cx="5397012" cy="3608359"/>
          </a:xfrm>
          <a:prstGeom prst="rect">
            <a:avLst/>
          </a:prstGeom>
        </p:spPr>
      </p:pic>
    </p:spTree>
    <p:extLst>
      <p:ext uri="{BB962C8B-B14F-4D97-AF65-F5344CB8AC3E}">
        <p14:creationId xmlns:p14="http://schemas.microsoft.com/office/powerpoint/2010/main" val="227257971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9890F6-0EA2-4149-B532-589043A51122}"/>
              </a:ext>
            </a:extLst>
          </p:cNvPr>
          <p:cNvSpPr>
            <a:spLocks noGrp="1"/>
          </p:cNvSpPr>
          <p:nvPr>
            <p:ph type="sldNum" sz="quarter" idx="2"/>
          </p:nvPr>
        </p:nvSpPr>
        <p:spPr/>
        <p:txBody>
          <a:bodyPr/>
          <a:lstStyle/>
          <a:p>
            <a:fld id="{86CB4B4D-7CA3-9044-876B-883B54F8677D}" type="slidenum">
              <a:rPr lang="en-GB" smtClean="0"/>
              <a:t>7</a:t>
            </a:fld>
            <a:endParaRPr lang="en-GB"/>
          </a:p>
        </p:txBody>
      </p:sp>
      <p:sp>
        <p:nvSpPr>
          <p:cNvPr id="4" name="Title 3">
            <a:extLst>
              <a:ext uri="{FF2B5EF4-FFF2-40B4-BE49-F238E27FC236}">
                <a16:creationId xmlns:a16="http://schemas.microsoft.com/office/drawing/2014/main" id="{04E7EDD6-4CB5-4342-9C7B-72873D35BAEC}"/>
              </a:ext>
            </a:extLst>
          </p:cNvPr>
          <p:cNvSpPr>
            <a:spLocks noGrp="1"/>
          </p:cNvSpPr>
          <p:nvPr>
            <p:ph type="ctrTitle"/>
          </p:nvPr>
        </p:nvSpPr>
        <p:spPr/>
        <p:txBody>
          <a:bodyPr/>
          <a:lstStyle/>
          <a:p>
            <a:r>
              <a:rPr lang="en-GB" dirty="0"/>
              <a:t>Efficiency . . . </a:t>
            </a:r>
          </a:p>
        </p:txBody>
      </p:sp>
      <p:sp>
        <p:nvSpPr>
          <p:cNvPr id="5" name="Text Placeholder 4">
            <a:extLst>
              <a:ext uri="{FF2B5EF4-FFF2-40B4-BE49-F238E27FC236}">
                <a16:creationId xmlns:a16="http://schemas.microsoft.com/office/drawing/2014/main" id="{96915016-ABAB-411C-AF9D-E548AEFF9DE4}"/>
              </a:ext>
            </a:extLst>
          </p:cNvPr>
          <p:cNvSpPr>
            <a:spLocks noGrp="1"/>
          </p:cNvSpPr>
          <p:nvPr>
            <p:ph type="body" sz="half" idx="16"/>
          </p:nvPr>
        </p:nvSpPr>
        <p:spPr>
          <a:xfrm>
            <a:off x="609252" y="3161118"/>
            <a:ext cx="5975352" cy="5228483"/>
          </a:xfrm>
        </p:spPr>
        <p:txBody>
          <a:bodyPr/>
          <a:lstStyle/>
          <a:p>
            <a:r>
              <a:rPr lang="en-GB" sz="2800" dirty="0"/>
              <a:t>At the end of the day and as a consequence of more innovation, better performance, happier and more productive working climates, the efficiency tends to grow. </a:t>
            </a:r>
          </a:p>
          <a:p>
            <a:r>
              <a:rPr lang="en-GB" sz="2800" dirty="0"/>
              <a:t>Striving for gender parity is striving for viability for the organization, be it a regulator, government authority, an NGO, a private company or an international organization.</a:t>
            </a:r>
          </a:p>
        </p:txBody>
      </p:sp>
      <p:pic>
        <p:nvPicPr>
          <p:cNvPr id="6" name="Picture 5">
            <a:extLst>
              <a:ext uri="{FF2B5EF4-FFF2-40B4-BE49-F238E27FC236}">
                <a16:creationId xmlns:a16="http://schemas.microsoft.com/office/drawing/2014/main" id="{A9C09D73-7FC2-4DC6-9684-43F6F9CD89C7}"/>
              </a:ext>
            </a:extLst>
          </p:cNvPr>
          <p:cNvPicPr>
            <a:picLocks noChangeAspect="1"/>
          </p:cNvPicPr>
          <p:nvPr/>
        </p:nvPicPr>
        <p:blipFill>
          <a:blip r:embed="rId2"/>
          <a:stretch>
            <a:fillRect/>
          </a:stretch>
        </p:blipFill>
        <p:spPr>
          <a:xfrm>
            <a:off x="6613872" y="3161118"/>
            <a:ext cx="6220980" cy="4187189"/>
          </a:xfrm>
          <a:prstGeom prst="rect">
            <a:avLst/>
          </a:prstGeom>
        </p:spPr>
      </p:pic>
    </p:spTree>
    <p:extLst>
      <p:ext uri="{BB962C8B-B14F-4D97-AF65-F5344CB8AC3E}">
        <p14:creationId xmlns:p14="http://schemas.microsoft.com/office/powerpoint/2010/main" val="104354492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69B0EA-3EE3-422C-828D-4D2E00DF33B7}"/>
              </a:ext>
            </a:extLst>
          </p:cNvPr>
          <p:cNvSpPr>
            <a:spLocks noGrp="1"/>
          </p:cNvSpPr>
          <p:nvPr>
            <p:ph type="sldNum" sz="quarter" idx="2"/>
          </p:nvPr>
        </p:nvSpPr>
        <p:spPr/>
        <p:txBody>
          <a:bodyPr/>
          <a:lstStyle/>
          <a:p>
            <a:fld id="{86CB4B4D-7CA3-9044-876B-883B54F8677D}" type="slidenum">
              <a:rPr lang="en-GB" smtClean="0"/>
              <a:t>8</a:t>
            </a:fld>
            <a:endParaRPr lang="en-GB"/>
          </a:p>
        </p:txBody>
      </p:sp>
      <p:sp>
        <p:nvSpPr>
          <p:cNvPr id="4" name="Title 3">
            <a:extLst>
              <a:ext uri="{FF2B5EF4-FFF2-40B4-BE49-F238E27FC236}">
                <a16:creationId xmlns:a16="http://schemas.microsoft.com/office/drawing/2014/main" id="{2B4DBBB1-25A6-40D4-95C7-C1B8C0FE0589}"/>
              </a:ext>
            </a:extLst>
          </p:cNvPr>
          <p:cNvSpPr>
            <a:spLocks noGrp="1"/>
          </p:cNvSpPr>
          <p:nvPr>
            <p:ph type="ctrTitle"/>
          </p:nvPr>
        </p:nvSpPr>
        <p:spPr/>
        <p:txBody>
          <a:bodyPr/>
          <a:lstStyle/>
          <a:p>
            <a:r>
              <a:rPr lang="en-GB" dirty="0"/>
              <a:t>Gender parity and nuclear security</a:t>
            </a:r>
          </a:p>
        </p:txBody>
      </p:sp>
      <p:sp>
        <p:nvSpPr>
          <p:cNvPr id="5" name="Text Placeholder 4">
            <a:extLst>
              <a:ext uri="{FF2B5EF4-FFF2-40B4-BE49-F238E27FC236}">
                <a16:creationId xmlns:a16="http://schemas.microsoft.com/office/drawing/2014/main" id="{80E8B1EF-B617-4652-B87C-C2FC43E72B2E}"/>
              </a:ext>
            </a:extLst>
          </p:cNvPr>
          <p:cNvSpPr>
            <a:spLocks noGrp="1"/>
          </p:cNvSpPr>
          <p:nvPr>
            <p:ph type="body" sz="half" idx="16"/>
          </p:nvPr>
        </p:nvSpPr>
        <p:spPr>
          <a:xfrm>
            <a:off x="329184" y="2651350"/>
            <a:ext cx="6656832" cy="5228483"/>
          </a:xfrm>
        </p:spPr>
        <p:txBody>
          <a:bodyPr/>
          <a:lstStyle/>
          <a:p>
            <a:r>
              <a:rPr lang="en-GB" sz="2800" dirty="0"/>
              <a:t>Studies show that men and women have different perceptions of what is risky, dangerous and challenging. Men and women also look at the counter-measures (security) differently, and on how to use them. </a:t>
            </a:r>
          </a:p>
          <a:p>
            <a:r>
              <a:rPr lang="en-GB" sz="2800" dirty="0"/>
              <a:t>Organizations that include both women and men will have broader views of risks and security and with that be able to be more effective. </a:t>
            </a:r>
          </a:p>
        </p:txBody>
      </p:sp>
      <p:pic>
        <p:nvPicPr>
          <p:cNvPr id="7" name="Picture 6">
            <a:extLst>
              <a:ext uri="{FF2B5EF4-FFF2-40B4-BE49-F238E27FC236}">
                <a16:creationId xmlns:a16="http://schemas.microsoft.com/office/drawing/2014/main" id="{BC6576DD-62EB-4879-8E83-8705F0FA4F1A}"/>
              </a:ext>
            </a:extLst>
          </p:cNvPr>
          <p:cNvPicPr>
            <a:picLocks noChangeAspect="1"/>
          </p:cNvPicPr>
          <p:nvPr/>
        </p:nvPicPr>
        <p:blipFill>
          <a:blip r:embed="rId2"/>
          <a:stretch>
            <a:fillRect/>
          </a:stretch>
        </p:blipFill>
        <p:spPr>
          <a:xfrm>
            <a:off x="6858000" y="2783206"/>
            <a:ext cx="5721964" cy="4586858"/>
          </a:xfrm>
          <a:prstGeom prst="rect">
            <a:avLst/>
          </a:prstGeom>
        </p:spPr>
      </p:pic>
    </p:spTree>
    <p:extLst>
      <p:ext uri="{BB962C8B-B14F-4D97-AF65-F5344CB8AC3E}">
        <p14:creationId xmlns:p14="http://schemas.microsoft.com/office/powerpoint/2010/main" val="120446576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66544F-081A-4B14-AB18-26A437FE42FF}"/>
              </a:ext>
            </a:extLst>
          </p:cNvPr>
          <p:cNvSpPr>
            <a:spLocks noGrp="1"/>
          </p:cNvSpPr>
          <p:nvPr>
            <p:ph type="sldNum" sz="quarter" idx="2"/>
          </p:nvPr>
        </p:nvSpPr>
        <p:spPr/>
        <p:txBody>
          <a:bodyPr/>
          <a:lstStyle/>
          <a:p>
            <a:fld id="{86CB4B4D-7CA3-9044-876B-883B54F8677D}" type="slidenum">
              <a:rPr lang="en-GB" smtClean="0"/>
              <a:t>9</a:t>
            </a:fld>
            <a:endParaRPr lang="en-GB"/>
          </a:p>
        </p:txBody>
      </p:sp>
      <p:sp>
        <p:nvSpPr>
          <p:cNvPr id="4" name="Title 3">
            <a:extLst>
              <a:ext uri="{FF2B5EF4-FFF2-40B4-BE49-F238E27FC236}">
                <a16:creationId xmlns:a16="http://schemas.microsoft.com/office/drawing/2014/main" id="{82822A3D-8FB7-4E29-864B-53D2A4D60AA2}"/>
              </a:ext>
            </a:extLst>
          </p:cNvPr>
          <p:cNvSpPr>
            <a:spLocks noGrp="1"/>
          </p:cNvSpPr>
          <p:nvPr>
            <p:ph type="ctrTitle"/>
          </p:nvPr>
        </p:nvSpPr>
        <p:spPr/>
        <p:txBody>
          <a:bodyPr/>
          <a:lstStyle/>
          <a:p>
            <a:r>
              <a:rPr lang="en-GB" dirty="0"/>
              <a:t>Nuclear security by design – </a:t>
            </a:r>
            <a:r>
              <a:rPr lang="en-GB" i="1" dirty="0"/>
              <a:t>gender parity by design </a:t>
            </a:r>
            <a:r>
              <a:rPr lang="en-GB" dirty="0"/>
              <a:t>. . </a:t>
            </a:r>
          </a:p>
        </p:txBody>
      </p:sp>
      <p:sp>
        <p:nvSpPr>
          <p:cNvPr id="5" name="Text Placeholder 4">
            <a:extLst>
              <a:ext uri="{FF2B5EF4-FFF2-40B4-BE49-F238E27FC236}">
                <a16:creationId xmlns:a16="http://schemas.microsoft.com/office/drawing/2014/main" id="{7EFDACC9-E703-410E-A2F3-3DBFAF0CB3DC}"/>
              </a:ext>
            </a:extLst>
          </p:cNvPr>
          <p:cNvSpPr>
            <a:spLocks noGrp="1"/>
          </p:cNvSpPr>
          <p:nvPr>
            <p:ph type="body" sz="half" idx="16"/>
          </p:nvPr>
        </p:nvSpPr>
        <p:spPr>
          <a:xfrm>
            <a:off x="899114" y="3038155"/>
            <a:ext cx="8482630" cy="4711418"/>
          </a:xfrm>
        </p:spPr>
        <p:txBody>
          <a:bodyPr/>
          <a:lstStyle/>
          <a:p>
            <a:pPr marL="457200" indent="-457200">
              <a:buFont typeface="Arial" panose="020B0604020202020204" pitchFamily="34" charset="0"/>
              <a:buChar char="•"/>
            </a:pPr>
            <a:r>
              <a:rPr lang="en-GB" sz="2800" dirty="0"/>
              <a:t>Choosing to build in security measures at facility levels from the beginning is a deliberate choice. If you do it, the chances are that your security systems work better.</a:t>
            </a:r>
          </a:p>
          <a:p>
            <a:pPr marL="457200" indent="-457200">
              <a:buFont typeface="Arial" panose="020B0604020202020204" pitchFamily="34" charset="0"/>
              <a:buChar char="•"/>
            </a:pPr>
            <a:r>
              <a:rPr lang="en-GB" sz="2800" dirty="0"/>
              <a:t>To choose gender parity as a means and objective is also a choice and one that makes success more likely. It takes an open conducive work culture. And management commitment, as well as persistence, honesty, partners and set targets.</a:t>
            </a:r>
          </a:p>
        </p:txBody>
      </p:sp>
      <p:pic>
        <p:nvPicPr>
          <p:cNvPr id="6" name="Picture 5">
            <a:extLst>
              <a:ext uri="{FF2B5EF4-FFF2-40B4-BE49-F238E27FC236}">
                <a16:creationId xmlns:a16="http://schemas.microsoft.com/office/drawing/2014/main" id="{3F2669F9-8D83-4F1B-84C6-4CE90CBD20B8}"/>
              </a:ext>
            </a:extLst>
          </p:cNvPr>
          <p:cNvPicPr>
            <a:picLocks noChangeAspect="1"/>
          </p:cNvPicPr>
          <p:nvPr/>
        </p:nvPicPr>
        <p:blipFill>
          <a:blip r:embed="rId2"/>
          <a:stretch>
            <a:fillRect/>
          </a:stretch>
        </p:blipFill>
        <p:spPr>
          <a:xfrm>
            <a:off x="9932486" y="3513964"/>
            <a:ext cx="2539873" cy="3456431"/>
          </a:xfrm>
          <a:prstGeom prst="rect">
            <a:avLst/>
          </a:prstGeom>
        </p:spPr>
      </p:pic>
    </p:spTree>
    <p:extLst>
      <p:ext uri="{BB962C8B-B14F-4D97-AF65-F5344CB8AC3E}">
        <p14:creationId xmlns:p14="http://schemas.microsoft.com/office/powerpoint/2010/main" val="1992814131"/>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äsentation1" id="{3A6BDB24-D39F-4CAE-83BD-ED67217061A3}" vid="{23A638C0-01AD-4336-A86D-D09840196D2B}"/>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1329</TotalTime>
  <Words>635</Words>
  <Application>Microsoft Office PowerPoint</Application>
  <PresentationFormat>Custom</PresentationFormat>
  <Paragraphs>43</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Effra Light</vt:lpstr>
      <vt:lpstr>Franklin Gothic Demi</vt:lpstr>
      <vt:lpstr>Gill Sans</vt:lpstr>
      <vt:lpstr>Helvetica Neue</vt:lpstr>
      <vt:lpstr>White</vt:lpstr>
      <vt:lpstr>Advancing Gender Parity in Nuclear Security: Why It Matters and How It Can Be Done</vt:lpstr>
      <vt:lpstr>Building my case on . . . . </vt:lpstr>
      <vt:lpstr>The case for gender parity has many layers . . . , and reasons </vt:lpstr>
      <vt:lpstr>Justice. . . . . </vt:lpstr>
      <vt:lpstr>Innovation and performance . . . </vt:lpstr>
      <vt:lpstr>Talent and happiness</vt:lpstr>
      <vt:lpstr>Efficiency . . . </vt:lpstr>
      <vt:lpstr>Gender parity and nuclear security</vt:lpstr>
      <vt:lpstr>Nuclear security by design – gender parity by design . . </vt:lpstr>
      <vt:lpstr>End note in short . .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Dassen, Lars</dc:creator>
  <cp:lastModifiedBy>Ladd, Polly B.</cp:lastModifiedBy>
  <cp:revision>22</cp:revision>
  <dcterms:created xsi:type="dcterms:W3CDTF">2021-05-30T19:34:25Z</dcterms:created>
  <dcterms:modified xsi:type="dcterms:W3CDTF">2021-06-01T14:34:36Z</dcterms:modified>
</cp:coreProperties>
</file>